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hvEf+xzajuJgpuKO7csghVGEcg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Google Shape;84;p1"/>
          <p:cNvCxnSpPr/>
          <p:nvPr/>
        </p:nvCxnSpPr>
        <p:spPr>
          <a:xfrm>
            <a:off x="0" y="0"/>
            <a:ext cx="9144000" cy="6858000"/>
          </a:xfrm>
          <a:prstGeom prst="straightConnector1">
            <a:avLst/>
          </a:prstGeom>
          <a:noFill/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5" name="Google Shape;85;p1"/>
          <p:cNvCxnSpPr/>
          <p:nvPr/>
        </p:nvCxnSpPr>
        <p:spPr>
          <a:xfrm rot="10800000" flipH="1">
            <a:off x="0" y="0"/>
            <a:ext cx="9144000" cy="6858000"/>
          </a:xfrm>
          <a:prstGeom prst="straightConnector1">
            <a:avLst/>
          </a:prstGeom>
          <a:noFill/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6" name="Google Shape;86;p1"/>
          <p:cNvCxnSpPr/>
          <p:nvPr/>
        </p:nvCxnSpPr>
        <p:spPr>
          <a:xfrm>
            <a:off x="4499992" y="0"/>
            <a:ext cx="72008" cy="6858000"/>
          </a:xfrm>
          <a:prstGeom prst="straightConnector1">
            <a:avLst/>
          </a:prstGeom>
          <a:noFill/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7" name="Google Shape;87;p1"/>
          <p:cNvSpPr/>
          <p:nvPr/>
        </p:nvSpPr>
        <p:spPr>
          <a:xfrm>
            <a:off x="1907704" y="1952836"/>
            <a:ext cx="5184576" cy="2952328"/>
          </a:xfrm>
          <a:prstGeom prst="ellipse">
            <a:avLst/>
          </a:prstGeom>
          <a:solidFill>
            <a:schemeClr val="lt1"/>
          </a:solidFill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1318" y="0"/>
            <a:ext cx="167475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Product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(or service)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2609475" y="2322175"/>
            <a:ext cx="4031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Your social enterprise name/idea/logo</a:t>
            </a:r>
            <a:endParaRPr dirty="0"/>
          </a:p>
        </p:txBody>
      </p:sp>
      <p:sp>
        <p:nvSpPr>
          <p:cNvPr id="90" name="Google Shape;90;p1"/>
          <p:cNvSpPr txBox="1"/>
          <p:nvPr/>
        </p:nvSpPr>
        <p:spPr>
          <a:xfrm>
            <a:off x="6382723" y="1952836"/>
            <a:ext cx="276152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(where is it delivered/needed?)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597807" y="6414946"/>
            <a:ext cx="312104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Price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(what does it cost/options available?)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611560" y="6414946"/>
            <a:ext cx="36778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Promotion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(how do we let people know about it?)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-32083" y="1940136"/>
            <a:ext cx="264155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(who wants what we offer?)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5102537" y="13979"/>
            <a:ext cx="3047053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What difference will it make?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(to your school, community to the world)</a:t>
            </a:r>
            <a:endParaRPr/>
          </a:p>
        </p:txBody>
      </p:sp>
      <p:pic>
        <p:nvPicPr>
          <p:cNvPr id="95" name="Google Shape;95;p1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79912" y="1952835"/>
            <a:ext cx="1391228" cy="4269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Google Shape;100;p2"/>
          <p:cNvCxnSpPr/>
          <p:nvPr/>
        </p:nvCxnSpPr>
        <p:spPr>
          <a:xfrm>
            <a:off x="0" y="0"/>
            <a:ext cx="9144000" cy="6858000"/>
          </a:xfrm>
          <a:prstGeom prst="straightConnector1">
            <a:avLst/>
          </a:prstGeom>
          <a:noFill/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1" name="Google Shape;101;p2"/>
          <p:cNvCxnSpPr/>
          <p:nvPr/>
        </p:nvCxnSpPr>
        <p:spPr>
          <a:xfrm rot="10800000" flipH="1">
            <a:off x="0" y="0"/>
            <a:ext cx="9144000" cy="6858000"/>
          </a:xfrm>
          <a:prstGeom prst="straightConnector1">
            <a:avLst/>
          </a:prstGeom>
          <a:noFill/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2" name="Google Shape;102;p2"/>
          <p:cNvCxnSpPr/>
          <p:nvPr/>
        </p:nvCxnSpPr>
        <p:spPr>
          <a:xfrm>
            <a:off x="4499992" y="0"/>
            <a:ext cx="72008" cy="6858000"/>
          </a:xfrm>
          <a:prstGeom prst="straightConnector1">
            <a:avLst/>
          </a:prstGeom>
          <a:noFill/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3" name="Google Shape;103;p2"/>
          <p:cNvSpPr/>
          <p:nvPr/>
        </p:nvSpPr>
        <p:spPr>
          <a:xfrm>
            <a:off x="1907703" y="2124802"/>
            <a:ext cx="5184576" cy="2952328"/>
          </a:xfrm>
          <a:prstGeom prst="ellipse">
            <a:avLst/>
          </a:prstGeom>
          <a:solidFill>
            <a:schemeClr val="lt1"/>
          </a:solidFill>
          <a:ln w="508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Calderwood House Coffee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Calderwood House, a ten-bedroom hostel based in the old police station on Egremont Main Street.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Provides an innovative solution to homelessness and unemployment in Copeland.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raise funds by selling their blend of Calderwood House Coffee.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 descr="A picture containing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04249" y="-80601"/>
            <a:ext cx="2339751" cy="449933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"/>
          <p:cNvSpPr txBox="1"/>
          <p:nvPr/>
        </p:nvSpPr>
        <p:spPr>
          <a:xfrm>
            <a:off x="451318" y="0"/>
            <a:ext cx="167475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Product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(or service)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3360513" y="2205450"/>
            <a:ext cx="235096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Company name/idea</a:t>
            </a:r>
            <a:endParaRPr/>
          </a:p>
        </p:txBody>
      </p:sp>
      <p:sp>
        <p:nvSpPr>
          <p:cNvPr id="107" name="Google Shape;107;p2"/>
          <p:cNvSpPr txBox="1"/>
          <p:nvPr/>
        </p:nvSpPr>
        <p:spPr>
          <a:xfrm>
            <a:off x="6462555" y="1866414"/>
            <a:ext cx="276152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(where is it delivered/needed?)</a:t>
            </a:r>
            <a:endParaRPr/>
          </a:p>
        </p:txBody>
      </p:sp>
      <p:sp>
        <p:nvSpPr>
          <p:cNvPr id="108" name="Google Shape;108;p2"/>
          <p:cNvSpPr txBox="1"/>
          <p:nvPr/>
        </p:nvSpPr>
        <p:spPr>
          <a:xfrm>
            <a:off x="4597807" y="6414946"/>
            <a:ext cx="312104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Price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(what does it cost/options available?)</a:t>
            </a:r>
            <a:endParaRPr/>
          </a:p>
        </p:txBody>
      </p:sp>
      <p:sp>
        <p:nvSpPr>
          <p:cNvPr id="109" name="Google Shape;109;p2"/>
          <p:cNvSpPr txBox="1"/>
          <p:nvPr/>
        </p:nvSpPr>
        <p:spPr>
          <a:xfrm>
            <a:off x="611560" y="6414946"/>
            <a:ext cx="36778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Promotion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(how do we let people know about it?)</a:t>
            </a:r>
            <a:endParaRPr/>
          </a:p>
        </p:txBody>
      </p:sp>
      <p:sp>
        <p:nvSpPr>
          <p:cNvPr id="110" name="Google Shape;110;p2"/>
          <p:cNvSpPr txBox="1"/>
          <p:nvPr/>
        </p:nvSpPr>
        <p:spPr>
          <a:xfrm>
            <a:off x="-32083" y="1940136"/>
            <a:ext cx="264155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(who wants what we offer?)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4518548" y="369332"/>
            <a:ext cx="288675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What difference will it make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1587912" y="348855"/>
            <a:ext cx="167763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Coffee </a:t>
            </a:r>
            <a:endParaRPr sz="40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6948003" y="2390116"/>
            <a:ext cx="227479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Free collection at Egremont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 Delivery all over UK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4518548" y="5907930"/>
            <a:ext cx="352532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£6.75 - 227g bag – Expresso blend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£7.95 – 227g bag – Decaf Coffee.</a:t>
            </a:r>
            <a:endParaRPr sz="16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974734" y="5246211"/>
            <a:ext cx="263508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Social media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Newspapers/Magazines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Local television</a:t>
            </a:r>
            <a:endParaRPr sz="1600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84325" y="2591047"/>
            <a:ext cx="1806295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The public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Cafes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Shops</a:t>
            </a:r>
            <a:endParaRPr sz="20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31934" y="2597975"/>
            <a:ext cx="2336115" cy="934446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/>
          <p:nvPr/>
        </p:nvSpPr>
        <p:spPr>
          <a:xfrm>
            <a:off x="4597806" y="714896"/>
            <a:ext cx="2718633" cy="1031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Every cup counts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If you order a bag of coffee the money will go towards bringing someone in from the cold to the care of the hostel. </a:t>
            </a:r>
            <a:endParaRPr sz="1100" b="1">
              <a:solidFill>
                <a:srgbClr val="00B05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310625A4ECB044829439499948840F" ma:contentTypeVersion="15" ma:contentTypeDescription="Create a new document." ma:contentTypeScope="" ma:versionID="91e280a5e4f21a5b92cf2fbed89393c6">
  <xsd:schema xmlns:xsd="http://www.w3.org/2001/XMLSchema" xmlns:xs="http://www.w3.org/2001/XMLSchema" xmlns:p="http://schemas.microsoft.com/office/2006/metadata/properties" xmlns:ns2="a7c7fd58-bcf8-457a-9eef-035eb128e379" xmlns:ns3="a1045fd5-da14-4929-a53d-769bde7693a7" targetNamespace="http://schemas.microsoft.com/office/2006/metadata/properties" ma:root="true" ma:fieldsID="356d9f5165c478b18e9bf315e1e1a3d9" ns2:_="" ns3:_="">
    <xsd:import namespace="a7c7fd58-bcf8-457a-9eef-035eb128e379"/>
    <xsd:import namespace="a1045fd5-da14-4929-a53d-769bde7693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c7fd58-bcf8-457a-9eef-035eb128e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cc2da29-7606-4d49-8b72-13e118f1d7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045fd5-da14-4929-a53d-769bde7693a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9424162-76b6-4836-bea4-80bdcfa0f9db}" ma:internalName="TaxCatchAll" ma:showField="CatchAllData" ma:web="a1045fd5-da14-4929-a53d-769bde7693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7c7fd58-bcf8-457a-9eef-035eb128e379">
      <Terms xmlns="http://schemas.microsoft.com/office/infopath/2007/PartnerControls"/>
    </lcf76f155ced4ddcb4097134ff3c332f>
    <TaxCatchAll xmlns="a1045fd5-da14-4929-a53d-769bde7693a7" xsi:nil="true"/>
  </documentManagement>
</p:properties>
</file>

<file path=customXml/itemProps1.xml><?xml version="1.0" encoding="utf-8"?>
<ds:datastoreItem xmlns:ds="http://schemas.openxmlformats.org/officeDocument/2006/customXml" ds:itemID="{DB26095A-C041-4984-AD64-75C2D91E172D}"/>
</file>

<file path=customXml/itemProps2.xml><?xml version="1.0" encoding="utf-8"?>
<ds:datastoreItem xmlns:ds="http://schemas.openxmlformats.org/officeDocument/2006/customXml" ds:itemID="{A4543404-48DC-4BD8-89E8-B966A91CEA80}"/>
</file>

<file path=customXml/itemProps3.xml><?xml version="1.0" encoding="utf-8"?>
<ds:datastoreItem xmlns:ds="http://schemas.openxmlformats.org/officeDocument/2006/customXml" ds:itemID="{E1657BF2-6F18-4FB6-B7C9-054469B9DA6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On-screen Show (4:3)</PresentationFormat>
  <Paragraphs>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Bernie</dc:creator>
  <cp:lastModifiedBy>Rachel  Pettit</cp:lastModifiedBy>
  <cp:revision>1</cp:revision>
  <dcterms:created xsi:type="dcterms:W3CDTF">2015-10-18T07:49:29Z</dcterms:created>
  <dcterms:modified xsi:type="dcterms:W3CDTF">2024-02-13T12:25:24Z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0x01010076310625A4ECB044829439499948840F</vt:lpwstr>
  </property>
</Properties>
</file>