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46" r:id="rId5"/>
    <p:sldId id="259" r:id="rId6"/>
    <p:sldId id="260" r:id="rId7"/>
    <p:sldId id="261" r:id="rId8"/>
  </p:sldIdLst>
  <p:sldSz cx="12192000" cy="6858000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56B"/>
    <a:srgbClr val="F82C2D"/>
    <a:srgbClr val="93CF5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A711F4-E633-404C-BF84-B545706A8185}" v="1" dt="2024-08-12T12:22:48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Johnson" userId="885cd9e4-929e-41fe-97b5-13405844c4df" providerId="ADAL" clId="{F8A711F4-E633-404C-BF84-B545706A8185}"/>
    <pc:docChg chg="delSld modSld">
      <pc:chgData name="Claire Johnson" userId="885cd9e4-929e-41fe-97b5-13405844c4df" providerId="ADAL" clId="{F8A711F4-E633-404C-BF84-B545706A8185}" dt="2024-08-12T12:23:31.462" v="7" actId="207"/>
      <pc:docMkLst>
        <pc:docMk/>
      </pc:docMkLst>
      <pc:sldChg chg="del">
        <pc:chgData name="Claire Johnson" userId="885cd9e4-929e-41fe-97b5-13405844c4df" providerId="ADAL" clId="{F8A711F4-E633-404C-BF84-B545706A8185}" dt="2024-08-12T12:22:52.516" v="0" actId="2696"/>
        <pc:sldMkLst>
          <pc:docMk/>
          <pc:sldMk cId="1089086098" sldId="258"/>
        </pc:sldMkLst>
      </pc:sldChg>
      <pc:sldChg chg="modSp mod">
        <pc:chgData name="Claire Johnson" userId="885cd9e4-929e-41fe-97b5-13405844c4df" providerId="ADAL" clId="{F8A711F4-E633-404C-BF84-B545706A8185}" dt="2024-08-12T12:23:16.454" v="4" actId="207"/>
        <pc:sldMkLst>
          <pc:docMk/>
          <pc:sldMk cId="2882664506" sldId="259"/>
        </pc:sldMkLst>
        <pc:spChg chg="mod">
          <ac:chgData name="Claire Johnson" userId="885cd9e4-929e-41fe-97b5-13405844c4df" providerId="ADAL" clId="{F8A711F4-E633-404C-BF84-B545706A8185}" dt="2024-08-12T12:23:16.454" v="4" actId="207"/>
          <ac:spMkLst>
            <pc:docMk/>
            <pc:sldMk cId="2882664506" sldId="259"/>
            <ac:spMk id="7" creationId="{B06E4870-BB82-EF81-2EDD-8AE68E6F9A46}"/>
          </ac:spMkLst>
        </pc:spChg>
        <pc:spChg chg="mod">
          <ac:chgData name="Claire Johnson" userId="885cd9e4-929e-41fe-97b5-13405844c4df" providerId="ADAL" clId="{F8A711F4-E633-404C-BF84-B545706A8185}" dt="2024-08-12T12:23:13.354" v="3" actId="207"/>
          <ac:spMkLst>
            <pc:docMk/>
            <pc:sldMk cId="2882664506" sldId="259"/>
            <ac:spMk id="8" creationId="{0EECD167-C89D-5976-EA9F-C9E7A2EF6400}"/>
          </ac:spMkLst>
        </pc:spChg>
      </pc:sldChg>
      <pc:sldChg chg="modSp mod">
        <pc:chgData name="Claire Johnson" userId="885cd9e4-929e-41fe-97b5-13405844c4df" providerId="ADAL" clId="{F8A711F4-E633-404C-BF84-B545706A8185}" dt="2024-08-12T12:23:24.127" v="6" actId="207"/>
        <pc:sldMkLst>
          <pc:docMk/>
          <pc:sldMk cId="2630523297" sldId="260"/>
        </pc:sldMkLst>
        <pc:spChg chg="mod">
          <ac:chgData name="Claire Johnson" userId="885cd9e4-929e-41fe-97b5-13405844c4df" providerId="ADAL" clId="{F8A711F4-E633-404C-BF84-B545706A8185}" dt="2024-08-12T12:23:21.014" v="5" actId="207"/>
          <ac:spMkLst>
            <pc:docMk/>
            <pc:sldMk cId="2630523297" sldId="260"/>
            <ac:spMk id="7" creationId="{B06E4870-BB82-EF81-2EDD-8AE68E6F9A46}"/>
          </ac:spMkLst>
        </pc:spChg>
        <pc:spChg chg="mod">
          <ac:chgData name="Claire Johnson" userId="885cd9e4-929e-41fe-97b5-13405844c4df" providerId="ADAL" clId="{F8A711F4-E633-404C-BF84-B545706A8185}" dt="2024-08-12T12:23:24.127" v="6" actId="207"/>
          <ac:spMkLst>
            <pc:docMk/>
            <pc:sldMk cId="2630523297" sldId="260"/>
            <ac:spMk id="8" creationId="{0EECD167-C89D-5976-EA9F-C9E7A2EF6400}"/>
          </ac:spMkLst>
        </pc:spChg>
      </pc:sldChg>
      <pc:sldChg chg="modSp mod">
        <pc:chgData name="Claire Johnson" userId="885cd9e4-929e-41fe-97b5-13405844c4df" providerId="ADAL" clId="{F8A711F4-E633-404C-BF84-B545706A8185}" dt="2024-08-12T12:23:31.462" v="7" actId="207"/>
        <pc:sldMkLst>
          <pc:docMk/>
          <pc:sldMk cId="3197122245" sldId="261"/>
        </pc:sldMkLst>
        <pc:spChg chg="mod">
          <ac:chgData name="Claire Johnson" userId="885cd9e4-929e-41fe-97b5-13405844c4df" providerId="ADAL" clId="{F8A711F4-E633-404C-BF84-B545706A8185}" dt="2024-08-12T12:23:31.462" v="7" actId="207"/>
          <ac:spMkLst>
            <pc:docMk/>
            <pc:sldMk cId="3197122245" sldId="261"/>
            <ac:spMk id="7" creationId="{B06E4870-BB82-EF81-2EDD-8AE68E6F9A46}"/>
          </ac:spMkLst>
        </pc:spChg>
      </pc:sldChg>
    </pc:docChg>
  </pc:docChgLst>
  <pc:docChgLst>
    <pc:chgData name="Sophie Reynolds" userId="fbef7636-d118-4be1-8695-a6c7015fe255" providerId="ADAL" clId="{0756AB5C-7F5D-4252-A91D-8AFA82DCEEA4}"/>
    <pc:docChg chg="undo custSel addSld delSld modSld">
      <pc:chgData name="Sophie Reynolds" userId="fbef7636-d118-4be1-8695-a6c7015fe255" providerId="ADAL" clId="{0756AB5C-7F5D-4252-A91D-8AFA82DCEEA4}" dt="2024-03-25T12:42:47.131" v="958" actId="478"/>
      <pc:docMkLst>
        <pc:docMk/>
      </pc:docMkLst>
      <pc:sldChg chg="modNotesTx">
        <pc:chgData name="Sophie Reynolds" userId="fbef7636-d118-4be1-8695-a6c7015fe255" providerId="ADAL" clId="{0756AB5C-7F5D-4252-A91D-8AFA82DCEEA4}" dt="2024-03-25T12:40:05.671" v="773" actId="20577"/>
        <pc:sldMkLst>
          <pc:docMk/>
          <pc:sldMk cId="1089086098" sldId="258"/>
        </pc:sldMkLst>
      </pc:sldChg>
      <pc:sldChg chg="addSp delSp modSp add mod modClrScheme chgLayout modNotesTx">
        <pc:chgData name="Sophie Reynolds" userId="fbef7636-d118-4be1-8695-a6c7015fe255" providerId="ADAL" clId="{0756AB5C-7F5D-4252-A91D-8AFA82DCEEA4}" dt="2024-03-25T12:39:54.885" v="759"/>
        <pc:sldMkLst>
          <pc:docMk/>
          <pc:sldMk cId="2882664506" sldId="259"/>
        </pc:sldMkLst>
        <pc:spChg chg="add del mod ord">
          <ac:chgData name="Sophie Reynolds" userId="fbef7636-d118-4be1-8695-a6c7015fe255" providerId="ADAL" clId="{0756AB5C-7F5D-4252-A91D-8AFA82DCEEA4}" dt="2024-03-25T12:24:09.221" v="138" actId="700"/>
          <ac:spMkLst>
            <pc:docMk/>
            <pc:sldMk cId="2882664506" sldId="259"/>
            <ac:spMk id="2" creationId="{ACD464EC-C3B4-0EB0-E2D4-6DC75D697C2F}"/>
          </ac:spMkLst>
        </pc:spChg>
        <pc:spChg chg="del mod">
          <ac:chgData name="Sophie Reynolds" userId="fbef7636-d118-4be1-8695-a6c7015fe255" providerId="ADAL" clId="{0756AB5C-7F5D-4252-A91D-8AFA82DCEEA4}" dt="2024-03-25T12:23:33.041" v="134" actId="478"/>
          <ac:spMkLst>
            <pc:docMk/>
            <pc:sldMk cId="2882664506" sldId="259"/>
            <ac:spMk id="5" creationId="{BFD4335B-308D-DB8D-7776-8C196FF6A059}"/>
          </ac:spMkLst>
        </pc:spChg>
        <pc:spChg chg="add mod ord">
          <ac:chgData name="Sophie Reynolds" userId="fbef7636-d118-4be1-8695-a6c7015fe255" providerId="ADAL" clId="{0756AB5C-7F5D-4252-A91D-8AFA82DCEEA4}" dt="2024-03-25T12:31:07.317" v="360" actId="113"/>
          <ac:spMkLst>
            <pc:docMk/>
            <pc:sldMk cId="2882664506" sldId="259"/>
            <ac:spMk id="7" creationId="{B06E4870-BB82-EF81-2EDD-8AE68E6F9A46}"/>
          </ac:spMkLst>
        </pc:spChg>
        <pc:spChg chg="add mod ord">
          <ac:chgData name="Sophie Reynolds" userId="fbef7636-d118-4be1-8695-a6c7015fe255" providerId="ADAL" clId="{0756AB5C-7F5D-4252-A91D-8AFA82DCEEA4}" dt="2024-03-25T12:30:54.041" v="359" actId="1076"/>
          <ac:spMkLst>
            <pc:docMk/>
            <pc:sldMk cId="2882664506" sldId="259"/>
            <ac:spMk id="8" creationId="{0EECD167-C89D-5976-EA9F-C9E7A2EF6400}"/>
          </ac:spMkLst>
        </pc:spChg>
        <pc:spChg chg="mod ord">
          <ac:chgData name="Sophie Reynolds" userId="fbef7636-d118-4be1-8695-a6c7015fe255" providerId="ADAL" clId="{0756AB5C-7F5D-4252-A91D-8AFA82DCEEA4}" dt="2024-03-25T12:24:09.221" v="138" actId="700"/>
          <ac:spMkLst>
            <pc:docMk/>
            <pc:sldMk cId="2882664506" sldId="259"/>
            <ac:spMk id="23" creationId="{54200CA4-B545-7344-A26E-29A2F8B92FBC}"/>
          </ac:spMkLst>
        </pc:spChg>
        <pc:spChg chg="mod ord">
          <ac:chgData name="Sophie Reynolds" userId="fbef7636-d118-4be1-8695-a6c7015fe255" providerId="ADAL" clId="{0756AB5C-7F5D-4252-A91D-8AFA82DCEEA4}" dt="2024-03-25T12:24:09.221" v="138" actId="700"/>
          <ac:spMkLst>
            <pc:docMk/>
            <pc:sldMk cId="2882664506" sldId="259"/>
            <ac:spMk id="24" creationId="{6C2B9A0B-1610-AD4C-97E4-359F4559DFCD}"/>
          </ac:spMkLst>
        </pc:spChg>
        <pc:spChg chg="mod ord">
          <ac:chgData name="Sophie Reynolds" userId="fbef7636-d118-4be1-8695-a6c7015fe255" providerId="ADAL" clId="{0756AB5C-7F5D-4252-A91D-8AFA82DCEEA4}" dt="2024-03-25T12:24:09.221" v="138" actId="700"/>
          <ac:spMkLst>
            <pc:docMk/>
            <pc:sldMk cId="2882664506" sldId="259"/>
            <ac:spMk id="25" creationId="{BD224E20-8288-214E-AA74-FF529AEC8140}"/>
          </ac:spMkLst>
        </pc:spChg>
        <pc:picChg chg="del">
          <ac:chgData name="Sophie Reynolds" userId="fbef7636-d118-4be1-8695-a6c7015fe255" providerId="ADAL" clId="{0756AB5C-7F5D-4252-A91D-8AFA82DCEEA4}" dt="2024-03-25T12:23:27.741" v="131" actId="478"/>
          <ac:picMkLst>
            <pc:docMk/>
            <pc:sldMk cId="2882664506" sldId="259"/>
            <ac:picMk id="3" creationId="{E307FE4B-916E-6E40-839E-27E2616A4C12}"/>
          </ac:picMkLst>
        </pc:picChg>
        <pc:picChg chg="add mod">
          <ac:chgData name="Sophie Reynolds" userId="fbef7636-d118-4be1-8695-a6c7015fe255" providerId="ADAL" clId="{0756AB5C-7F5D-4252-A91D-8AFA82DCEEA4}" dt="2024-03-25T12:30:06.571" v="348" actId="14100"/>
          <ac:picMkLst>
            <pc:docMk/>
            <pc:sldMk cId="2882664506" sldId="259"/>
            <ac:picMk id="1026" creationId="{8357786F-F3A6-6DB2-A0AE-DE2AB3517E90}"/>
          </ac:picMkLst>
        </pc:picChg>
      </pc:sldChg>
      <pc:sldChg chg="addSp delSp modSp add mod modNotesTx">
        <pc:chgData name="Sophie Reynolds" userId="fbef7636-d118-4be1-8695-a6c7015fe255" providerId="ADAL" clId="{0756AB5C-7F5D-4252-A91D-8AFA82DCEEA4}" dt="2024-03-25T12:41:23.664" v="920" actId="1035"/>
        <pc:sldMkLst>
          <pc:docMk/>
          <pc:sldMk cId="2630523297" sldId="260"/>
        </pc:sldMkLst>
        <pc:spChg chg="mod">
          <ac:chgData name="Sophie Reynolds" userId="fbef7636-d118-4be1-8695-a6c7015fe255" providerId="ADAL" clId="{0756AB5C-7F5D-4252-A91D-8AFA82DCEEA4}" dt="2024-03-25T12:32:14.725" v="396" actId="5793"/>
          <ac:spMkLst>
            <pc:docMk/>
            <pc:sldMk cId="2630523297" sldId="260"/>
            <ac:spMk id="7" creationId="{B06E4870-BB82-EF81-2EDD-8AE68E6F9A46}"/>
          </ac:spMkLst>
        </pc:spChg>
        <pc:spChg chg="mod">
          <ac:chgData name="Sophie Reynolds" userId="fbef7636-d118-4be1-8695-a6c7015fe255" providerId="ADAL" clId="{0756AB5C-7F5D-4252-A91D-8AFA82DCEEA4}" dt="2024-03-25T12:41:23.664" v="920" actId="1035"/>
          <ac:spMkLst>
            <pc:docMk/>
            <pc:sldMk cId="2630523297" sldId="260"/>
            <ac:spMk id="8" creationId="{0EECD167-C89D-5976-EA9F-C9E7A2EF6400}"/>
          </ac:spMkLst>
        </pc:spChg>
        <pc:picChg chg="add del mod">
          <ac:chgData name="Sophie Reynolds" userId="fbef7636-d118-4be1-8695-a6c7015fe255" providerId="ADAL" clId="{0756AB5C-7F5D-4252-A91D-8AFA82DCEEA4}" dt="2024-03-25T12:39:03.386" v="739" actId="478"/>
          <ac:picMkLst>
            <pc:docMk/>
            <pc:sldMk cId="2630523297" sldId="260"/>
            <ac:picMk id="2" creationId="{DFA80319-8175-42F4-3F04-34C50BB5F968}"/>
          </ac:picMkLst>
        </pc:picChg>
        <pc:picChg chg="del">
          <ac:chgData name="Sophie Reynolds" userId="fbef7636-d118-4be1-8695-a6c7015fe255" providerId="ADAL" clId="{0756AB5C-7F5D-4252-A91D-8AFA82DCEEA4}" dt="2024-03-25T12:32:18.158" v="397" actId="478"/>
          <ac:picMkLst>
            <pc:docMk/>
            <pc:sldMk cId="2630523297" sldId="260"/>
            <ac:picMk id="1026" creationId="{8357786F-F3A6-6DB2-A0AE-DE2AB3517E90}"/>
          </ac:picMkLst>
        </pc:picChg>
        <pc:picChg chg="add del mod">
          <ac:chgData name="Sophie Reynolds" userId="fbef7636-d118-4be1-8695-a6c7015fe255" providerId="ADAL" clId="{0756AB5C-7F5D-4252-A91D-8AFA82DCEEA4}" dt="2024-03-25T12:33:21.199" v="402" actId="478"/>
          <ac:picMkLst>
            <pc:docMk/>
            <pc:sldMk cId="2630523297" sldId="260"/>
            <ac:picMk id="2050" creationId="{7BF0DAD7-88AB-EBCC-1130-B7FDC2AFF4E2}"/>
          </ac:picMkLst>
        </pc:picChg>
        <pc:picChg chg="add mod">
          <ac:chgData name="Sophie Reynolds" userId="fbef7636-d118-4be1-8695-a6c7015fe255" providerId="ADAL" clId="{0756AB5C-7F5D-4252-A91D-8AFA82DCEEA4}" dt="2024-03-25T12:41:15.135" v="888" actId="1035"/>
          <ac:picMkLst>
            <pc:docMk/>
            <pc:sldMk cId="2630523297" sldId="260"/>
            <ac:picMk id="2052" creationId="{9957DFCE-A480-45D5-E59F-EE2837BB64B9}"/>
          </ac:picMkLst>
        </pc:picChg>
      </pc:sldChg>
      <pc:sldChg chg="addSp delSp modSp add mod">
        <pc:chgData name="Sophie Reynolds" userId="fbef7636-d118-4be1-8695-a6c7015fe255" providerId="ADAL" clId="{0756AB5C-7F5D-4252-A91D-8AFA82DCEEA4}" dt="2024-03-25T12:42:47.131" v="958" actId="478"/>
        <pc:sldMkLst>
          <pc:docMk/>
          <pc:sldMk cId="3197122245" sldId="261"/>
        </pc:sldMkLst>
        <pc:spChg chg="add mod">
          <ac:chgData name="Sophie Reynolds" userId="fbef7636-d118-4be1-8695-a6c7015fe255" providerId="ADAL" clId="{0756AB5C-7F5D-4252-A91D-8AFA82DCEEA4}" dt="2024-03-25T12:42:44.548" v="957" actId="478"/>
          <ac:spMkLst>
            <pc:docMk/>
            <pc:sldMk cId="3197122245" sldId="261"/>
            <ac:spMk id="3" creationId="{88571BC2-FEEE-B752-23CF-46E5DB97B18C}"/>
          </ac:spMkLst>
        </pc:spChg>
        <pc:spChg chg="mod">
          <ac:chgData name="Sophie Reynolds" userId="fbef7636-d118-4be1-8695-a6c7015fe255" providerId="ADAL" clId="{0756AB5C-7F5D-4252-A91D-8AFA82DCEEA4}" dt="2024-03-25T12:42:39.959" v="956" actId="6549"/>
          <ac:spMkLst>
            <pc:docMk/>
            <pc:sldMk cId="3197122245" sldId="261"/>
            <ac:spMk id="7" creationId="{B06E4870-BB82-EF81-2EDD-8AE68E6F9A46}"/>
          </ac:spMkLst>
        </pc:spChg>
        <pc:spChg chg="del">
          <ac:chgData name="Sophie Reynolds" userId="fbef7636-d118-4be1-8695-a6c7015fe255" providerId="ADAL" clId="{0756AB5C-7F5D-4252-A91D-8AFA82DCEEA4}" dt="2024-03-25T12:42:44.548" v="957" actId="478"/>
          <ac:spMkLst>
            <pc:docMk/>
            <pc:sldMk cId="3197122245" sldId="261"/>
            <ac:spMk id="8" creationId="{0EECD167-C89D-5976-EA9F-C9E7A2EF6400}"/>
          </ac:spMkLst>
        </pc:spChg>
        <pc:picChg chg="del">
          <ac:chgData name="Sophie Reynolds" userId="fbef7636-d118-4be1-8695-a6c7015fe255" providerId="ADAL" clId="{0756AB5C-7F5D-4252-A91D-8AFA82DCEEA4}" dt="2024-03-25T12:42:47.131" v="958" actId="478"/>
          <ac:picMkLst>
            <pc:docMk/>
            <pc:sldMk cId="3197122245" sldId="261"/>
            <ac:picMk id="2052" creationId="{9957DFCE-A480-45D5-E59F-EE2837BB64B9}"/>
          </ac:picMkLst>
        </pc:picChg>
      </pc:sldChg>
      <pc:sldChg chg="del">
        <pc:chgData name="Sophie Reynolds" userId="fbef7636-d118-4be1-8695-a6c7015fe255" providerId="ADAL" clId="{0756AB5C-7F5D-4252-A91D-8AFA82DCEEA4}" dt="2024-03-25T12:23:03.954" v="128" actId="47"/>
        <pc:sldMkLst>
          <pc:docMk/>
          <pc:sldMk cId="828671316" sldId="540"/>
        </pc:sldMkLst>
      </pc:sldChg>
      <pc:sldChg chg="del">
        <pc:chgData name="Sophie Reynolds" userId="fbef7636-d118-4be1-8695-a6c7015fe255" providerId="ADAL" clId="{0756AB5C-7F5D-4252-A91D-8AFA82DCEEA4}" dt="2024-03-25T12:22:55.679" v="124" actId="47"/>
        <pc:sldMkLst>
          <pc:docMk/>
          <pc:sldMk cId="1816792317" sldId="558"/>
        </pc:sldMkLst>
      </pc:sldChg>
      <pc:sldChg chg="del">
        <pc:chgData name="Sophie Reynolds" userId="fbef7636-d118-4be1-8695-a6c7015fe255" providerId="ADAL" clId="{0756AB5C-7F5D-4252-A91D-8AFA82DCEEA4}" dt="2024-03-25T12:22:57.473" v="125" actId="47"/>
        <pc:sldMkLst>
          <pc:docMk/>
          <pc:sldMk cId="2712571788" sldId="560"/>
        </pc:sldMkLst>
      </pc:sldChg>
      <pc:sldChg chg="del">
        <pc:chgData name="Sophie Reynolds" userId="fbef7636-d118-4be1-8695-a6c7015fe255" providerId="ADAL" clId="{0756AB5C-7F5D-4252-A91D-8AFA82DCEEA4}" dt="2024-03-25T12:22:59.124" v="126" actId="47"/>
        <pc:sldMkLst>
          <pc:docMk/>
          <pc:sldMk cId="3861537564" sldId="561"/>
        </pc:sldMkLst>
      </pc:sldChg>
      <pc:sldChg chg="del">
        <pc:chgData name="Sophie Reynolds" userId="fbef7636-d118-4be1-8695-a6c7015fe255" providerId="ADAL" clId="{0756AB5C-7F5D-4252-A91D-8AFA82DCEEA4}" dt="2024-03-25T12:23:02.886" v="127" actId="47"/>
        <pc:sldMkLst>
          <pc:docMk/>
          <pc:sldMk cId="3808606364" sldId="5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2E17E-76DB-3049-A1E6-9D581A79DAA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8D33C-1DE8-9240-8D62-3174DC54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4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45DE4-8173-4B5C-9D55-F33999621AF0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9F0EE-123F-4914-AE90-6F1D52B8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404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substitute your own text if you 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F0EE-123F-4914-AE90-6F1D52B86B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3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substitute your own text if you 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F0EE-123F-4914-AE90-6F1D52B86B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790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substitute your own text if you 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F0EE-123F-4914-AE90-6F1D52B86B2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61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6324-DE1D-4A4C-B486-4751FAC8C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C43C8-A31D-134B-A7CB-52F7DFB9F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4BA79-19A7-0E43-BBE2-5EA80051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DF312-1755-0248-B7A8-65C944FB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F6EC1-02F2-304C-8D41-12D860A9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A541-52E2-A548-87AB-C6B6830B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32115C-5770-6D48-8D61-9B97F00D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C620B-7A30-D341-9A3D-DCBC96957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53F2B-C2A1-5E44-8ABB-0EB34DDE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5E2DB-4EFD-0F40-8D9F-4A1CEF2D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6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FD78B-158A-A14F-84D7-F1C6F61AD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6D402-A5B8-5C4E-89D3-3B1EF70BC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370AC-295C-6C4D-A63C-E78D5B3C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1BF6-6216-0F4F-BB83-7C00BB70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2614F-71F3-0C4F-AB46-2DA154F3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8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F9B18-AE37-4247-810A-991EB257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9668-AF9E-B644-B342-718C83A89632}" type="datetime1">
              <a:rPr lang="en-GB" smtClean="0"/>
              <a:t>12/08/2024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EC7D0-7FDA-9142-B927-7C7B1C5A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43301-0C5B-F640-9E71-85EA87B4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6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9FC5F-0C6B-834B-A9C3-FA012F22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6FC7C-472B-6E4E-88A2-7E6598C30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E4716-F9EB-444A-8354-FDE599E1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C109C-4CEF-6347-9A19-29EE64F9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8B05C-DC68-6D48-9133-469DEA26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4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3A3C-8AC0-DF46-983E-B3F8C2D2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4A4DB-10B3-0646-9981-E457C6171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64C46-F5D1-904D-A2CE-5364CF63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5C21C-6E6B-F546-B93E-2F120F4F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2F7A9-9878-1449-9ED7-71C6B70A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7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6C5C-A5EC-C847-BBC4-50E3524D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DF973-9246-CE41-9E5B-D8A0346E2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A47EA-88FB-FD46-BF89-6BA337283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3C724-0E7B-3B46-BAE6-B49C16A77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8EF07-BEBC-C546-9987-70D7C8D8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D707B-9875-EB49-BFE6-C8FFCBF0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9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E92E-9F16-B345-98B5-2C682F87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AA536-E7D6-4B4E-9157-DBEC3E4FD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BC5BF-4E1A-A94E-B938-5035E6E3A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643DF8-A940-BC46-AB18-E915BCC89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3C058-4B08-CD45-9B65-13F71D6A0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E0551-595D-CB45-8462-8D0E93A5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6CD26-0EBD-8740-924E-0A113EF5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849AB-945D-5248-AE2F-19CFEB3A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3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DE184-322A-194F-AB40-D46C4C9BE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6AE0AF-8A46-574B-86E3-EEFDBFBB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F2C0B-2A73-084C-8286-CB17F427C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A5306-8A39-694F-ACCC-8414194C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12292-E0A8-B14C-8DF2-5C9B588D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329EA-4AFC-C941-8B75-F5C3641AC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6E74C-1C27-CA45-9D75-DC77E53B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1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42A1B-0A21-574D-98A6-1A417153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93023-DFE0-2A4E-92F4-D5161AD01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13DD2-7D74-0E44-991B-AFC8B71FF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222A7-B365-C542-869D-192BF1F8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AD894-4489-CA45-BEBD-98370D89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34890-B6C3-6E4D-8DE5-2A367275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1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9FFE5-9432-9E44-BEDE-57B218FE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F1227-EDFD-2F4B-AC31-8DAC39E88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61108-90E2-7C48-9496-6C39AF9A0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42A72-798B-934D-AEEF-396A7DF97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09DB5-B4CE-D840-9385-360AB361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CEE0D-9F56-8949-89CB-49A32743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8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363229-39A6-8F47-BCF2-E60C97DC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FDE97-BFFF-5941-8D32-DD84417CC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E2B38-7034-A045-9411-27379FB16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819C5-C8B3-ED44-8A31-D4C4181A882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7B118-CE44-8946-9BD4-D888A1EF8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60C21-5EE0-E247-9C26-817576D25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6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50" y="6356350"/>
            <a:ext cx="2743200" cy="365125"/>
          </a:xfrm>
        </p:spPr>
        <p:txBody>
          <a:bodyPr/>
          <a:lstStyle/>
          <a:p>
            <a:fld id="{D082E213-503B-6347-9591-F7AA965BB7A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12/08/2024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6C2B9A0B-1610-AD4C-97E4-359F4559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0772" cy="365125"/>
          </a:xfrm>
        </p:spPr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CCC54-7E87-ED4C-ACB8-9073893F8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29" y="2134299"/>
            <a:ext cx="5534600" cy="258940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6B5EE0F-4CB8-5DFC-ACBA-3824847C4951}"/>
              </a:ext>
            </a:extLst>
          </p:cNvPr>
          <p:cNvGrpSpPr/>
          <p:nvPr/>
        </p:nvGrpSpPr>
        <p:grpSpPr>
          <a:xfrm>
            <a:off x="6601929" y="2455949"/>
            <a:ext cx="4622013" cy="1925488"/>
            <a:chOff x="6601929" y="2455949"/>
            <a:chExt cx="4622013" cy="19254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FBFFB8-F096-E785-BF04-D6CA1F4AD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9371" y="4217068"/>
              <a:ext cx="4184571" cy="164369"/>
            </a:xfrm>
            <a:prstGeom prst="rect">
              <a:avLst/>
            </a:prstGeom>
          </p:spPr>
        </p:pic>
        <p:pic>
          <p:nvPicPr>
            <p:cNvPr id="4" name="Picture 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41F6701C-60C4-9764-2EC9-56AC269C1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1929" y="2455949"/>
              <a:ext cx="4622013" cy="1603838"/>
            </a:xfrm>
            <a:prstGeom prst="rect">
              <a:avLst/>
            </a:prstGeom>
          </p:spPr>
        </p:pic>
      </p:grpSp>
      <p:pic>
        <p:nvPicPr>
          <p:cNvPr id="6" name="Picture 5" descr="A logo with a letter p&#10;&#10;Description automatically generated">
            <a:extLst>
              <a:ext uri="{FF2B5EF4-FFF2-40B4-BE49-F238E27FC236}">
                <a16:creationId xmlns:a16="http://schemas.microsoft.com/office/drawing/2014/main" id="{6875374A-8487-1A6D-927F-7FE32A220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03" y="237195"/>
            <a:ext cx="5391609" cy="756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89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6E4870-BB82-EF81-2EDD-8AE68E6F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264" y="393400"/>
            <a:ext cx="10515600" cy="814141"/>
          </a:xfrm>
        </p:spPr>
        <p:txBody>
          <a:bodyPr/>
          <a:lstStyle/>
          <a:p>
            <a:r>
              <a:rPr lang="en-GB" b="1" dirty="0">
                <a:solidFill>
                  <a:srgbClr val="1A256B"/>
                </a:solidFill>
              </a:rPr>
              <a:t>Career Carousel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ECD167-C89D-5976-EA9F-C9E7A2EF6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620" y="1275282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rgbClr val="1A256B"/>
                </a:solidFill>
              </a:rPr>
              <a:t>Find out about what people do in their jobs</a:t>
            </a:r>
          </a:p>
          <a:p>
            <a:r>
              <a:rPr lang="en-GB" dirty="0">
                <a:solidFill>
                  <a:srgbClr val="1A256B"/>
                </a:solidFill>
              </a:rPr>
              <a:t>Learn about the skills needed by employers for different jobs</a:t>
            </a:r>
          </a:p>
          <a:p>
            <a:r>
              <a:rPr lang="en-GB" dirty="0">
                <a:solidFill>
                  <a:srgbClr val="1A256B"/>
                </a:solidFill>
              </a:rPr>
              <a:t>Think about jobs you might like to try</a:t>
            </a:r>
          </a:p>
          <a:p>
            <a:endParaRPr lang="en-GB" dirty="0">
              <a:solidFill>
                <a:srgbClr val="1A256B"/>
              </a:solidFill>
            </a:endParaRP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E213-503B-6347-9591-F7AA965BB7A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12/08/2024</a:t>
            </a:fld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6C2B9A0B-1610-AD4C-97E4-359F4559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www.primarybusinesspartnership.org.uk</a:t>
            </a:r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red arrow in a white circle&#10;&#10;Description automatically generated">
            <a:extLst>
              <a:ext uri="{FF2B5EF4-FFF2-40B4-BE49-F238E27FC236}">
                <a16:creationId xmlns:a16="http://schemas.microsoft.com/office/drawing/2014/main" id="{44E50A76-AFAC-56CA-2699-9493D27AE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6" y="248587"/>
            <a:ext cx="842682" cy="842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5E1A6D-BBC8-443E-B828-DC58D818A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23" y="136525"/>
            <a:ext cx="5316475" cy="740022"/>
          </a:xfrm>
          <a:prstGeom prst="rect">
            <a:avLst/>
          </a:prstGeom>
        </p:spPr>
      </p:pic>
      <p:pic>
        <p:nvPicPr>
          <p:cNvPr id="1026" name="Picture 2" descr="Is it ever too young to talk about career related learning? - CSW Group Ltd.">
            <a:extLst>
              <a:ext uri="{FF2B5EF4-FFF2-40B4-BE49-F238E27FC236}">
                <a16:creationId xmlns:a16="http://schemas.microsoft.com/office/drawing/2014/main" id="{8357786F-F3A6-6DB2-A0AE-DE2AB3517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4" y="2861469"/>
            <a:ext cx="6810375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6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6E4870-BB82-EF81-2EDD-8AE68E6F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10" y="184272"/>
            <a:ext cx="10515600" cy="814141"/>
          </a:xfrm>
        </p:spPr>
        <p:txBody>
          <a:bodyPr/>
          <a:lstStyle/>
          <a:p>
            <a:r>
              <a:rPr lang="en-GB" b="1" dirty="0">
                <a:solidFill>
                  <a:srgbClr val="1A256B"/>
                </a:solidFill>
              </a:rPr>
              <a:t>Questions to ask…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ECD167-C89D-5976-EA9F-C9E7A2EF6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296" y="1324845"/>
            <a:ext cx="4905375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1A256B"/>
                </a:solidFill>
              </a:rPr>
              <a:t>Is it fun?</a:t>
            </a:r>
          </a:p>
          <a:p>
            <a:r>
              <a:rPr lang="en-GB" dirty="0">
                <a:solidFill>
                  <a:srgbClr val="1A256B"/>
                </a:solidFill>
              </a:rPr>
              <a:t>Is it difficult?</a:t>
            </a:r>
          </a:p>
          <a:p>
            <a:r>
              <a:rPr lang="en-GB" dirty="0">
                <a:solidFill>
                  <a:srgbClr val="1A256B"/>
                </a:solidFill>
              </a:rPr>
              <a:t>Is it stressful?</a:t>
            </a:r>
          </a:p>
          <a:p>
            <a:r>
              <a:rPr lang="en-GB" dirty="0">
                <a:solidFill>
                  <a:srgbClr val="1A256B"/>
                </a:solidFill>
              </a:rPr>
              <a:t>What sort of people can do it?</a:t>
            </a:r>
          </a:p>
          <a:p>
            <a:r>
              <a:rPr lang="en-GB" dirty="0">
                <a:solidFill>
                  <a:srgbClr val="1A256B"/>
                </a:solidFill>
              </a:rPr>
              <a:t>How much will I get paid?</a:t>
            </a:r>
          </a:p>
          <a:p>
            <a:r>
              <a:rPr lang="en-GB" dirty="0">
                <a:solidFill>
                  <a:srgbClr val="1A256B"/>
                </a:solidFill>
              </a:rPr>
              <a:t>Why else might I want to do it?</a:t>
            </a:r>
          </a:p>
          <a:p>
            <a:r>
              <a:rPr lang="en-GB" dirty="0">
                <a:solidFill>
                  <a:srgbClr val="1A256B"/>
                </a:solidFill>
              </a:rPr>
              <a:t>What else would you like to know about this job?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E213-503B-6347-9591-F7AA965BB7A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12/08/2024</a:t>
            </a:fld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6C2B9A0B-1610-AD4C-97E4-359F4559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www.primarybusinesspartnership.org.uk</a:t>
            </a:r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red arrow in a white circle&#10;&#10;Description automatically generated">
            <a:extLst>
              <a:ext uri="{FF2B5EF4-FFF2-40B4-BE49-F238E27FC236}">
                <a16:creationId xmlns:a16="http://schemas.microsoft.com/office/drawing/2014/main" id="{44E50A76-AFAC-56CA-2699-9493D27AE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6" y="248587"/>
            <a:ext cx="842682" cy="842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5E1A6D-BBC8-443E-B828-DC58D818A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23" y="136525"/>
            <a:ext cx="5316475" cy="740022"/>
          </a:xfrm>
          <a:prstGeom prst="rect">
            <a:avLst/>
          </a:prstGeom>
        </p:spPr>
      </p:pic>
      <p:pic>
        <p:nvPicPr>
          <p:cNvPr id="2052" name="Picture 4" descr="10 Strategies to Build on Student Collaboration in the Classroom | GSEHD">
            <a:extLst>
              <a:ext uri="{FF2B5EF4-FFF2-40B4-BE49-F238E27FC236}">
                <a16:creationId xmlns:a16="http://schemas.microsoft.com/office/drawing/2014/main" id="{9957DFCE-A480-45D5-E59F-EE2837BB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042" y="1306370"/>
            <a:ext cx="6161055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52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6E4870-BB82-EF81-2EDD-8AE68E6F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10" y="184272"/>
            <a:ext cx="10515600" cy="814141"/>
          </a:xfrm>
        </p:spPr>
        <p:txBody>
          <a:bodyPr/>
          <a:lstStyle/>
          <a:p>
            <a:r>
              <a:rPr lang="en-GB" b="1" dirty="0">
                <a:solidFill>
                  <a:srgbClr val="1A256B"/>
                </a:solidFill>
              </a:rPr>
              <a:t>Your closing slide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E213-503B-6347-9591-F7AA965BB7A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12/08/2024</a:t>
            </a:fld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6C2B9A0B-1610-AD4C-97E4-359F4559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www.primarybusinesspartnership.org.uk</a:t>
            </a:r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red arrow in a white circle&#10;&#10;Description automatically generated">
            <a:extLst>
              <a:ext uri="{FF2B5EF4-FFF2-40B4-BE49-F238E27FC236}">
                <a16:creationId xmlns:a16="http://schemas.microsoft.com/office/drawing/2014/main" id="{44E50A76-AFAC-56CA-2699-9493D27AE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6" y="248587"/>
            <a:ext cx="842682" cy="842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5E1A6D-BBC8-443E-B828-DC58D818A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23" y="136525"/>
            <a:ext cx="5316475" cy="7400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1BC2-FEEE-B752-23CF-46E5DB97B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122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10625A4ECB044829439499948840F" ma:contentTypeVersion="15" ma:contentTypeDescription="Create a new document." ma:contentTypeScope="" ma:versionID="98d66974d0a9c586af6f8ebbff532793">
  <xsd:schema xmlns:xsd="http://www.w3.org/2001/XMLSchema" xmlns:xs="http://www.w3.org/2001/XMLSchema" xmlns:p="http://schemas.microsoft.com/office/2006/metadata/properties" xmlns:ns2="a7c7fd58-bcf8-457a-9eef-035eb128e379" xmlns:ns3="a1045fd5-da14-4929-a53d-769bde7693a7" targetNamespace="http://schemas.microsoft.com/office/2006/metadata/properties" ma:root="true" ma:fieldsID="bf95cbee28312a4803fe0d513bc17856" ns2:_="" ns3:_="">
    <xsd:import namespace="a7c7fd58-bcf8-457a-9eef-035eb128e379"/>
    <xsd:import namespace="a1045fd5-da14-4929-a53d-769bde7693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7fd58-bcf8-457a-9eef-035eb128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cc2da29-7606-4d49-8b72-13e118f1d7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45fd5-da14-4929-a53d-769bde7693a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9424162-76b6-4836-bea4-80bdcfa0f9db}" ma:internalName="TaxCatchAll" ma:showField="CatchAllData" ma:web="a1045fd5-da14-4929-a53d-769bde7693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c7fd58-bcf8-457a-9eef-035eb128e379">
      <Terms xmlns="http://schemas.microsoft.com/office/infopath/2007/PartnerControls"/>
    </lcf76f155ced4ddcb4097134ff3c332f>
    <TaxCatchAll xmlns="a1045fd5-da14-4929-a53d-769bde7693a7" xsi:nil="true"/>
  </documentManagement>
</p:properties>
</file>

<file path=customXml/itemProps1.xml><?xml version="1.0" encoding="utf-8"?>
<ds:datastoreItem xmlns:ds="http://schemas.openxmlformats.org/officeDocument/2006/customXml" ds:itemID="{BD088A1F-3FED-4E89-8890-483444CC0B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89F240-77C9-439E-BD9B-DA43C13371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c7fd58-bcf8-457a-9eef-035eb128e379"/>
    <ds:schemaRef ds:uri="a1045fd5-da14-4929-a53d-769bde7693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0B72E-EE59-47EE-B440-389C4796D72E}">
  <ds:schemaRefs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a7c7fd58-bcf8-457a-9eef-035eb128e379"/>
    <ds:schemaRef ds:uri="http://purl.org/dc/terms/"/>
    <ds:schemaRef ds:uri="a1045fd5-da14-4929-a53d-769bde7693a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146</Words>
  <Application>Microsoft Office PowerPoint</Application>
  <PresentationFormat>Widescreen</PresentationFormat>
  <Paragraphs>31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Career Carousel</vt:lpstr>
      <vt:lpstr>Questions to ask…</vt:lpstr>
      <vt:lpstr>Your closing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Johnson</dc:creator>
  <cp:lastModifiedBy>Claire Johnson</cp:lastModifiedBy>
  <cp:revision>5</cp:revision>
  <cp:lastPrinted>2024-02-20T09:20:51Z</cp:lastPrinted>
  <dcterms:created xsi:type="dcterms:W3CDTF">2021-10-19T14:24:55Z</dcterms:created>
  <dcterms:modified xsi:type="dcterms:W3CDTF">2024-08-12T12:23:40Z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0x01010076310625A4ECB044829439499948840F</vt:lpwstr>
  </property>
  <property fmtid="{D5CDD505-2E9C-101B-9397-08002B2CF9AE}" pid="3" name="MediaServiceImageTags">
    <vt:lpwstr/>
  </property>
</Properties>
</file>