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11"/>
  </p:notesMasterIdLst>
  <p:sldIdLst>
    <p:sldId id="258" r:id="rId5"/>
    <p:sldId id="277" r:id="rId6"/>
    <p:sldId id="333" r:id="rId7"/>
    <p:sldId id="330" r:id="rId8"/>
    <p:sldId id="331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1 | CforLP" id="{937D236A-6815-5E41-BBB0-083708908C65}">
          <p14:sldIdLst>
            <p14:sldId id="258"/>
          </p14:sldIdLst>
        </p14:section>
        <p14:section name="Lifelong Learning" id="{B55375FE-C215-5C48-B1DB-805C91ED85A3}">
          <p14:sldIdLst>
            <p14:sldId id="277"/>
            <p14:sldId id="333"/>
            <p14:sldId id="330"/>
            <p14:sldId id="331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569"/>
    <a:srgbClr val="B84A87"/>
    <a:srgbClr val="B1AEDB"/>
    <a:srgbClr val="CA3396"/>
    <a:srgbClr val="CB398D"/>
    <a:srgbClr val="8EC952"/>
    <a:srgbClr val="E61619"/>
    <a:srgbClr val="DBCD2A"/>
    <a:srgbClr val="B0ADDB"/>
    <a:srgbClr val="D6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9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ohnson" userId="885cd9e4-929e-41fe-97b5-13405844c4df" providerId="ADAL" clId="{0C36DC0D-C785-4404-9EBC-2A5D3973B81C}"/>
    <pc:docChg chg="modSld">
      <pc:chgData name="Claire Johnson" userId="885cd9e4-929e-41fe-97b5-13405844c4df" providerId="ADAL" clId="{0C36DC0D-C785-4404-9EBC-2A5D3973B81C}" dt="2024-08-06T08:29:49.698" v="2" actId="113"/>
      <pc:docMkLst>
        <pc:docMk/>
      </pc:docMkLst>
      <pc:sldChg chg="modSp mod">
        <pc:chgData name="Claire Johnson" userId="885cd9e4-929e-41fe-97b5-13405844c4df" providerId="ADAL" clId="{0C36DC0D-C785-4404-9EBC-2A5D3973B81C}" dt="2024-08-06T08:29:49.698" v="2" actId="113"/>
        <pc:sldMkLst>
          <pc:docMk/>
          <pc:sldMk cId="2417459359" sldId="333"/>
        </pc:sldMkLst>
        <pc:spChg chg="mod">
          <ac:chgData name="Claire Johnson" userId="885cd9e4-929e-41fe-97b5-13405844c4df" providerId="ADAL" clId="{0C36DC0D-C785-4404-9EBC-2A5D3973B81C}" dt="2024-08-06T08:29:49.698" v="2" actId="113"/>
          <ac:spMkLst>
            <pc:docMk/>
            <pc:sldMk cId="2417459359" sldId="333"/>
            <ac:spMk id="3" creationId="{A9F58DF9-1AE5-D032-467B-54627FB77B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C4DA-0746-C241-9B70-50C5F15236C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D472-7F21-EB49-AB57-305821DD8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0E5E-858A-724A-8056-BF81510B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88E59-67AD-CA43-A16C-D79C9952A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2849-996F-F34F-B1D0-77CAD6A4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01F-BBB3-B34C-A063-CC4674893915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75296-25D4-304E-A9EB-EB93C04C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C2B4CB-CE77-E246-9C57-6989C9D0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9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F852E-E2FA-AE41-A638-6576FE23C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A16DF-854B-E440-B943-305F75BC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33F0-F15A-234A-BA92-E3458AD2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BA2B-8391-B64E-BA89-ACEF4AF972DB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2856-EDAE-E04E-A56C-A6BB1DEE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FF2C11-C8C4-D34F-A50E-1AE9D324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FC5F-0C6B-834B-A9C3-FA012F22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FC7C-472B-6E4E-88A2-7E6598C3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4716-F9EB-444A-8354-FDE599E1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19C5-C8B3-ED44-8A31-D4C4181A882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109C-4CEF-6347-9A19-29EE64F9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8B05C-DC68-6D48-9133-469DEA26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84A4-97C5-E249-9318-21BABFCF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9B18-AE37-4247-810A-991EB257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9668-AF9E-B644-B342-718C83A89632}" type="datetime1">
              <a:rPr lang="en-GB" smtClean="0"/>
              <a:t>06/08/2024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EC7D0-7FDA-9142-B927-7C7B1C5A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3301-0C5B-F640-9E71-85EA87B4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9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A859-D1C2-1447-8986-5FE2BFA6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8D4A0-98D7-1F47-8243-C5C18D3FF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A4D57-3947-024F-894C-18DC365E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C1DE-9E67-874E-B098-DD511B6B9840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9854-EFEF-4240-A0EC-BAA73A78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ED5C5D-E420-F143-9669-4484CCE3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5FA6-390D-864F-A3F8-CCBB58C5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ECFD-5A1F-E948-8E74-33289F282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F4479-ADDD-8B40-93B0-38814997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476B5-358F-274E-A0F3-1F1A108F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825A-3756-1944-943D-FEB0AD8462D6}" type="datetime1">
              <a:rPr lang="en-GB" smtClean="0"/>
              <a:t>06/08/2024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06C24-95FE-7C49-9219-1D7385DC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505D-1B3B-5644-BC39-39E530D2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D6C39-0602-CA49-8F35-2D906D67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47804-4689-834C-B21F-00C8D4DC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7858A-CD32-D448-8431-21A3AC1FC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95A10-72B8-4743-BF2B-22338CAC1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C39E5-72EE-FD40-9916-278660D9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05A-C323-3F44-8FA4-0BFA89AA02F8}" type="datetime1">
              <a:rPr lang="en-GB" smtClean="0"/>
              <a:t>06/08/2024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EE629-55BF-B547-8F93-1D336F8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F90510-7C3D-2344-8EAA-C13B2D20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4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F6DC-0103-F442-A670-85FF5902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2B16C-B450-DD4C-9C9D-229228BE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1419-98F7-8945-9BF6-9CFAA535707E}" type="datetime1">
              <a:rPr lang="en-GB" smtClean="0"/>
              <a:t>06/08/2024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FE83F-8568-C643-A987-6944AD34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948982-D248-BB45-A196-CB0192AB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6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87557-CBFA-184D-96A1-4FC42AA7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ADC8-C7E0-1041-8496-38AC3D37EF9F}" type="datetime1">
              <a:rPr lang="en-GB" smtClean="0"/>
              <a:t>06/08/2024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8CEE5-BA73-164D-AD68-F4FA277E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510FF-5CE3-2746-89F8-29A38C9B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196D-2CD7-3A49-9094-C381084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D12C-F040-814C-B6BD-C447F192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5A8A2-4B6A-8848-B99F-2B32FEC40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356E5-964D-4C45-AF98-F3F1F1BD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2589-FDA2-9543-B19A-F9214416A382}" type="datetime1">
              <a:rPr lang="en-GB" smtClean="0"/>
              <a:t>06/08/2024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323B0-165B-1142-821F-0BC88F05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768F6F-E0DE-2042-9462-40E4C3D5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F344-9937-2B43-97CF-421E6F57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3CCB4-ABFF-B849-8111-1DA5916BA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4E4A-CB8C-5D43-B047-003915EC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1693-7389-9E4D-8B46-832DD86F17F1}" type="datetime1">
              <a:rPr lang="en-GB" smtClean="0"/>
              <a:t>06/08/2024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D9455-EA25-1D46-BCDD-351A996E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CF8227-75B7-9140-88E2-2069AF8F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CE749-C6F9-224A-A430-6C58C65F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10B47-409C-E747-8BCE-057954BF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516B9-E15D-9A42-8411-0C1943851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C37F-EBD0-184F-8A75-4E1202EBF995}" type="datetime1">
              <a:rPr lang="en-GB" smtClean="0"/>
              <a:t>06/08/2024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4C0F-F6E7-294A-8D72-0525B1148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BDEC-89D6-C24D-AFF2-8EE7DC23F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1D41-A816-C441-A2EF-69ED011DC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  <p:sldLayoutId id="2147483719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primarybusinesspartnership.org.uk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D082E213-503B-6347-9591-F7AA965BB7A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6C2B9A0B-1610-AD4C-97E4-359F4559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CCC54-7E87-ED4C-ACB8-9073893F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29" y="2134299"/>
            <a:ext cx="5534600" cy="25894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2832CD-0413-DE44-7D40-D521629FC0F9}"/>
              </a:ext>
            </a:extLst>
          </p:cNvPr>
          <p:cNvGrpSpPr/>
          <p:nvPr/>
        </p:nvGrpSpPr>
        <p:grpSpPr>
          <a:xfrm>
            <a:off x="6601929" y="2455949"/>
            <a:ext cx="4622013" cy="1925488"/>
            <a:chOff x="6601929" y="2455949"/>
            <a:chExt cx="4622013" cy="192548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B6F54B6-9EA1-9A4A-B6F8-FD66E447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9371" y="4217068"/>
              <a:ext cx="4184571" cy="164369"/>
            </a:xfrm>
            <a:prstGeom prst="rect">
              <a:avLst/>
            </a:prstGeom>
          </p:spPr>
        </p:pic>
        <p:pic>
          <p:nvPicPr>
            <p:cNvPr id="3" name="Picture 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837D70D-4690-FC06-CD77-0D92E93F0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1929" y="2455949"/>
              <a:ext cx="4622013" cy="1603838"/>
            </a:xfrm>
            <a:prstGeom prst="rect">
              <a:avLst/>
            </a:prstGeom>
          </p:spPr>
        </p:pic>
      </p:grpSp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7270B03D-D6BA-1F5E-BA3F-654FEA33C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71" y="316124"/>
            <a:ext cx="6175401" cy="866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26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ACBFEE-6221-AA48-AD4B-68B0C676A7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5839" y="1843194"/>
            <a:ext cx="10000481" cy="33733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Skills Development: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7</a:t>
            </a:r>
            <a:r>
              <a:rPr lang="en-GB" b="1" dirty="0"/>
              <a:t>            7              3            7             6              6			   7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89FC357-55E2-BC4E-9BDC-5F3F9C7B8714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Crest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96A4CE2A-DC60-3849-B51D-9A81115A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C76E1E8B-1557-D1DA-52E5-5651FB06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7" y="316124"/>
            <a:ext cx="3794447" cy="53255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96DC04-1575-590E-2A48-3D0731DFE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4" y="2571721"/>
            <a:ext cx="10091955" cy="1502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8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89FC357-55E2-BC4E-9BDC-5F3F9C7B8714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Crest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96A4CE2A-DC60-3849-B51D-9A81115A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4C6A7-3DD1-614D-8AA7-A82CCA9062EF}"/>
              </a:ext>
            </a:extLst>
          </p:cNvPr>
          <p:cNvSpPr txBox="1">
            <a:spLocks/>
          </p:cNvSpPr>
          <p:nvPr/>
        </p:nvSpPr>
        <p:spPr>
          <a:xfrm>
            <a:off x="1313285" y="1695450"/>
            <a:ext cx="9888721" cy="339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7FDBEAEF-889F-69DC-39DF-F3D842934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7" y="316124"/>
            <a:ext cx="3794447" cy="53255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58DF9-1AE5-D032-467B-54627FB77B4E}"/>
              </a:ext>
            </a:extLst>
          </p:cNvPr>
          <p:cNvSpPr txBox="1"/>
          <p:nvPr/>
        </p:nvSpPr>
        <p:spPr>
          <a:xfrm>
            <a:off x="1885338" y="1383683"/>
            <a:ext cx="8901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My Crest template: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Use crayons, pencils, coloured pens or pictures from magazines to design your Crest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Think about: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What you like doing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How you like to spend your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Are there any jobs that you think you would like to do in the future?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</a:rPr>
              <a:t>Get creative and have fun….</a:t>
            </a:r>
          </a:p>
        </p:txBody>
      </p:sp>
    </p:spTree>
    <p:extLst>
      <p:ext uri="{BB962C8B-B14F-4D97-AF65-F5344CB8AC3E}">
        <p14:creationId xmlns:p14="http://schemas.microsoft.com/office/powerpoint/2010/main" val="241745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07AC43-48F3-DA4B-A7D5-C6C04C9D02F6}"/>
              </a:ext>
            </a:extLst>
          </p:cNvPr>
          <p:cNvSpPr txBox="1">
            <a:spLocks/>
          </p:cNvSpPr>
          <p:nvPr/>
        </p:nvSpPr>
        <p:spPr>
          <a:xfrm>
            <a:off x="1195839" y="95059"/>
            <a:ext cx="6577616" cy="124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Crest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F6A31-17C5-7644-8D75-BBB40814A056}"/>
              </a:ext>
            </a:extLst>
          </p:cNvPr>
          <p:cNvSpPr txBox="1"/>
          <p:nvPr/>
        </p:nvSpPr>
        <p:spPr>
          <a:xfrm>
            <a:off x="7923462" y="163125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E1712-33FF-7B4F-BC04-17F1BD0DE856}"/>
              </a:ext>
            </a:extLst>
          </p:cNvPr>
          <p:cNvSpPr txBox="1"/>
          <p:nvPr/>
        </p:nvSpPr>
        <p:spPr>
          <a:xfrm>
            <a:off x="7883945" y="23428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Crayons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1400B-217D-4940-A555-0F17527E6FCE}"/>
              </a:ext>
            </a:extLst>
          </p:cNvPr>
          <p:cNvSpPr txBox="1"/>
          <p:nvPr/>
        </p:nvSpPr>
        <p:spPr>
          <a:xfrm>
            <a:off x="7922925" y="31711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E7C76-D637-7540-B762-013F2FA79373}"/>
              </a:ext>
            </a:extLst>
          </p:cNvPr>
          <p:cNvSpPr txBox="1"/>
          <p:nvPr/>
        </p:nvSpPr>
        <p:spPr>
          <a:xfrm>
            <a:off x="7940715" y="456759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Decoupage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DB7D6-E0C2-7D48-9CF1-3F143285489E}"/>
              </a:ext>
            </a:extLst>
          </p:cNvPr>
          <p:cNvSpPr txBox="1"/>
          <p:nvPr/>
        </p:nvSpPr>
        <p:spPr>
          <a:xfrm>
            <a:off x="7923462" y="391634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2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Collage</a:t>
            </a:r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8084E19-BFD3-0A47-83CD-2A6A7011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271" y="950495"/>
            <a:ext cx="4702150" cy="5544618"/>
          </a:xfrm>
          <a:prstGeom prst="rect">
            <a:avLst/>
          </a:prstGeom>
        </p:spPr>
      </p:pic>
      <p:sp>
        <p:nvSpPr>
          <p:cNvPr id="17" name="Footer Placeholder 23">
            <a:extLst>
              <a:ext uri="{FF2B5EF4-FFF2-40B4-BE49-F238E27FC236}">
                <a16:creationId xmlns:a16="http://schemas.microsoft.com/office/drawing/2014/main" id="{35FFD8C9-FC87-1A45-9EC8-1D416E06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09768CE6-7474-E78A-5BF4-6AB244AB7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7" y="316124"/>
            <a:ext cx="3794447" cy="532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55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C42DDC7-1BCB-E14A-B93C-032DDE675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24" y="1570903"/>
            <a:ext cx="2400300" cy="2451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A750A46B-4698-9F4F-8E87-0828684C386C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07AC43-48F3-DA4B-A7D5-C6C04C9D02F6}"/>
              </a:ext>
            </a:extLst>
          </p:cNvPr>
          <p:cNvSpPr txBox="1">
            <a:spLocks/>
          </p:cNvSpPr>
          <p:nvPr/>
        </p:nvSpPr>
        <p:spPr>
          <a:xfrm>
            <a:off x="1195839" y="181324"/>
            <a:ext cx="4859904" cy="1281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your My Crest be like?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7EFFAF-7B71-C24A-B5FA-C6D9CCC4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806" y="2430425"/>
            <a:ext cx="1993900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FE115D-8AF5-684E-8C75-CCBE8C257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286" y="2365607"/>
            <a:ext cx="2336800" cy="2298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39F68B-4D55-4542-A7B2-14DB119CEA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40" r="9877"/>
          <a:stretch/>
        </p:blipFill>
        <p:spPr>
          <a:xfrm>
            <a:off x="5788483" y="4418342"/>
            <a:ext cx="1544782" cy="18206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CFDB40-4879-1D45-935E-EFE2EEB6B9A8}"/>
              </a:ext>
            </a:extLst>
          </p:cNvPr>
          <p:cNvSpPr txBox="1"/>
          <p:nvPr/>
        </p:nvSpPr>
        <p:spPr>
          <a:xfrm>
            <a:off x="9659344" y="1481261"/>
            <a:ext cx="780983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Sports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252D0-DF33-0343-8F8A-C9CA8AC24B22}"/>
              </a:ext>
            </a:extLst>
          </p:cNvPr>
          <p:cNvSpPr txBox="1"/>
          <p:nvPr/>
        </p:nvSpPr>
        <p:spPr>
          <a:xfrm>
            <a:off x="9553860" y="5048091"/>
            <a:ext cx="891591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Science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E50DED-8B62-7440-A466-3446F2D8286C}"/>
              </a:ext>
            </a:extLst>
          </p:cNvPr>
          <p:cNvSpPr txBox="1"/>
          <p:nvPr/>
        </p:nvSpPr>
        <p:spPr>
          <a:xfrm>
            <a:off x="7604750" y="1539249"/>
            <a:ext cx="1066318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Emotions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7FC025-7BD6-F746-B85A-C780A6349F4E}"/>
              </a:ext>
            </a:extLst>
          </p:cNvPr>
          <p:cNvSpPr txBox="1"/>
          <p:nvPr/>
        </p:nvSpPr>
        <p:spPr>
          <a:xfrm>
            <a:off x="4495772" y="1462993"/>
            <a:ext cx="793807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Values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5D4B7-B15F-8040-A70C-B11E8CEF72DE}"/>
              </a:ext>
            </a:extLst>
          </p:cNvPr>
          <p:cNvSpPr txBox="1"/>
          <p:nvPr/>
        </p:nvSpPr>
        <p:spPr>
          <a:xfrm>
            <a:off x="4341450" y="5628990"/>
            <a:ext cx="1276311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1BED31-F5C1-DF45-ABD1-8DCC2DEE75CD}"/>
              </a:ext>
            </a:extLst>
          </p:cNvPr>
          <p:cNvSpPr txBox="1"/>
          <p:nvPr/>
        </p:nvSpPr>
        <p:spPr>
          <a:xfrm>
            <a:off x="7870170" y="5725513"/>
            <a:ext cx="1257524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Friendships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1B375D-817C-7140-B217-D7D7EB8296C5}"/>
              </a:ext>
            </a:extLst>
          </p:cNvPr>
          <p:cNvSpPr txBox="1"/>
          <p:nvPr/>
        </p:nvSpPr>
        <p:spPr>
          <a:xfrm>
            <a:off x="2133794" y="1752138"/>
            <a:ext cx="744114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Music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557B9-F89C-F944-94D1-C2F7F2477475}"/>
              </a:ext>
            </a:extLst>
          </p:cNvPr>
          <p:cNvSpPr txBox="1"/>
          <p:nvPr/>
        </p:nvSpPr>
        <p:spPr>
          <a:xfrm>
            <a:off x="2194499" y="5071985"/>
            <a:ext cx="1018227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Kindness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A58938-D24B-7346-9BD0-C304F4972124}"/>
              </a:ext>
            </a:extLst>
          </p:cNvPr>
          <p:cNvSpPr txBox="1"/>
          <p:nvPr/>
        </p:nvSpPr>
        <p:spPr>
          <a:xfrm>
            <a:off x="4994348" y="4004907"/>
            <a:ext cx="1140056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Ambitions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02CCF-6EEC-404B-BE8D-3E0DD25EC8E3}"/>
              </a:ext>
            </a:extLst>
          </p:cNvPr>
          <p:cNvSpPr txBox="1"/>
          <p:nvPr/>
        </p:nvSpPr>
        <p:spPr>
          <a:xfrm>
            <a:off x="7603856" y="3987810"/>
            <a:ext cx="564578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Arts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2DC79D-5F55-CB4A-A637-AC5225E76F12}"/>
              </a:ext>
            </a:extLst>
          </p:cNvPr>
          <p:cNvSpPr txBox="1"/>
          <p:nvPr/>
        </p:nvSpPr>
        <p:spPr>
          <a:xfrm>
            <a:off x="1776786" y="3570236"/>
            <a:ext cx="808298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Drama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A4C463-C006-BC4B-9C21-E9B361B9A3D1}"/>
              </a:ext>
            </a:extLst>
          </p:cNvPr>
          <p:cNvSpPr txBox="1"/>
          <p:nvPr/>
        </p:nvSpPr>
        <p:spPr>
          <a:xfrm>
            <a:off x="10440327" y="3122426"/>
            <a:ext cx="745204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Books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65F6BF-A1B7-7248-A1E1-1B0150537A7A}"/>
              </a:ext>
            </a:extLst>
          </p:cNvPr>
          <p:cNvSpPr txBox="1"/>
          <p:nvPr/>
        </p:nvSpPr>
        <p:spPr>
          <a:xfrm>
            <a:off x="7546427" y="2344282"/>
            <a:ext cx="952505" cy="369332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Hobbies</a:t>
            </a:r>
          </a:p>
        </p:txBody>
      </p:sp>
      <p:sp>
        <p:nvSpPr>
          <p:cNvPr id="40" name="Footer Placeholder 23">
            <a:extLst>
              <a:ext uri="{FF2B5EF4-FFF2-40B4-BE49-F238E27FC236}">
                <a16:creationId xmlns:a16="http://schemas.microsoft.com/office/drawing/2014/main" id="{0E66DEB7-68BE-9A4D-86C1-560C4DF2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www.primarybusinesspartnership.org.uk</a:t>
            </a:r>
            <a:endParaRPr lang="en-US" dirty="0"/>
          </a:p>
        </p:txBody>
      </p:sp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828B7A18-A7BF-29F7-6DA0-2D04042D3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27" y="316124"/>
            <a:ext cx="3794447" cy="532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68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BBB32-6844-E848-BDB2-4F412B822984}"/>
              </a:ext>
            </a:extLst>
          </p:cNvPr>
          <p:cNvSpPr/>
          <p:nvPr/>
        </p:nvSpPr>
        <p:spPr>
          <a:xfrm>
            <a:off x="0" y="0"/>
            <a:ext cx="82591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50800" dir="72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4200CA4-B545-7344-A26E-29A2F8B9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50" y="6356350"/>
            <a:ext cx="2743200" cy="365125"/>
          </a:xfrm>
        </p:spPr>
        <p:txBody>
          <a:bodyPr/>
          <a:lstStyle/>
          <a:p>
            <a:fld id="{9FFF79B3-B484-5740-B2D6-92274A98B474}" type="datetime1">
              <a:rPr lang="en-GB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06/08/2024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D224E20-8288-214E-AA74-FF529AEC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80772" cy="365125"/>
          </a:xfrm>
        </p:spPr>
        <p:txBody>
          <a:bodyPr/>
          <a:lstStyle/>
          <a:p>
            <a:fld id="{9D951D41-A816-C441-A2EF-69ED011DC72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id="{BDB77947-8EB2-7540-851E-0796B85D5AC4}"/>
              </a:ext>
            </a:extLst>
          </p:cNvPr>
          <p:cNvSpPr/>
          <p:nvPr/>
        </p:nvSpPr>
        <p:spPr>
          <a:xfrm>
            <a:off x="8604073" y="0"/>
            <a:ext cx="7455095" cy="6858000"/>
          </a:xfrm>
          <a:prstGeom prst="pie">
            <a:avLst>
              <a:gd name="adj1" fmla="val 5418094"/>
              <a:gd name="adj2" fmla="val 1620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0E3AD3E6-ADEF-EB42-AEC8-4FEE135E81DC}"/>
              </a:ext>
            </a:extLst>
          </p:cNvPr>
          <p:cNvSpPr txBox="1">
            <a:spLocks/>
          </p:cNvSpPr>
          <p:nvPr/>
        </p:nvSpPr>
        <p:spPr>
          <a:xfrm>
            <a:off x="8836818" y="2079927"/>
            <a:ext cx="3476310" cy="3515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Johnson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Claire.johnson@pbp.org.uk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07843 684746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8C3140-67A9-0B49-8BB8-0B3A69E02D67}"/>
              </a:ext>
            </a:extLst>
          </p:cNvPr>
          <p:cNvSpPr txBox="1">
            <a:spLocks/>
          </p:cNvSpPr>
          <p:nvPr/>
        </p:nvSpPr>
        <p:spPr>
          <a:xfrm>
            <a:off x="4727821" y="200020"/>
            <a:ext cx="3476310" cy="1068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F6B3840-35A4-E841-84BE-35BDDFAA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196" y="6360721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primarybusinesspartnership.org.uk</a:t>
            </a:r>
            <a:endParaRPr lang="en-GB" altLang="en-US" sz="1800" dirty="0">
              <a:solidFill>
                <a:srgbClr val="002060"/>
              </a:solidFill>
            </a:endParaRPr>
          </a:p>
        </p:txBody>
      </p:sp>
      <p:sp>
        <p:nvSpPr>
          <p:cNvPr id="12" name="Pie 11">
            <a:extLst>
              <a:ext uri="{FF2B5EF4-FFF2-40B4-BE49-F238E27FC236}">
                <a16:creationId xmlns:a16="http://schemas.microsoft.com/office/drawing/2014/main" id="{86687439-14BB-A449-B397-A2D325969672}"/>
              </a:ext>
            </a:extLst>
          </p:cNvPr>
          <p:cNvSpPr/>
          <p:nvPr/>
        </p:nvSpPr>
        <p:spPr>
          <a:xfrm rot="10800000">
            <a:off x="-2880345" y="0"/>
            <a:ext cx="7351809" cy="6858000"/>
          </a:xfrm>
          <a:prstGeom prst="pie">
            <a:avLst>
              <a:gd name="adj1" fmla="val 5418646"/>
              <a:gd name="adj2" fmla="val 1620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1AECC3C7-46F9-A84D-8EF5-D9C681DB09D9}"/>
              </a:ext>
            </a:extLst>
          </p:cNvPr>
          <p:cNvSpPr txBox="1">
            <a:spLocks/>
          </p:cNvSpPr>
          <p:nvPr/>
        </p:nvSpPr>
        <p:spPr>
          <a:xfrm>
            <a:off x="900310" y="1990605"/>
            <a:ext cx="3738350" cy="3515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info: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Rebecca.Day@pbp.org.uk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07814 881598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66263-D7DA-E549-AE06-1B1A9E63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60" y="1150096"/>
            <a:ext cx="3798216" cy="2567572"/>
          </a:xfrm>
          <a:prstGeom prst="rect">
            <a:avLst/>
          </a:prstGeom>
        </p:spPr>
      </p:pic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620D051D-05A0-5AFC-252B-964D0E570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72" y="4973066"/>
            <a:ext cx="4430866" cy="62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37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10625A4ECB044829439499948840F" ma:contentTypeVersion="15" ma:contentTypeDescription="Create a new document." ma:contentTypeScope="" ma:versionID="98d66974d0a9c586af6f8ebbff532793">
  <xsd:schema xmlns:xsd="http://www.w3.org/2001/XMLSchema" xmlns:xs="http://www.w3.org/2001/XMLSchema" xmlns:p="http://schemas.microsoft.com/office/2006/metadata/properties" xmlns:ns2="a7c7fd58-bcf8-457a-9eef-035eb128e379" xmlns:ns3="a1045fd5-da14-4929-a53d-769bde7693a7" targetNamespace="http://schemas.microsoft.com/office/2006/metadata/properties" ma:root="true" ma:fieldsID="bf95cbee28312a4803fe0d513bc17856" ns2:_="" ns3:_="">
    <xsd:import namespace="a7c7fd58-bcf8-457a-9eef-035eb128e379"/>
    <xsd:import namespace="a1045fd5-da14-4929-a53d-769bde769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fd58-bcf8-457a-9eef-035eb128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cc2da29-7606-4d49-8b72-13e118f1d7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45fd5-da14-4929-a53d-769bde7693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424162-76b6-4836-bea4-80bdcfa0f9db}" ma:internalName="TaxCatchAll" ma:showField="CatchAllData" ma:web="a1045fd5-da14-4929-a53d-769bde769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c7fd58-bcf8-457a-9eef-035eb128e379">
      <Terms xmlns="http://schemas.microsoft.com/office/infopath/2007/PartnerControls"/>
    </lcf76f155ced4ddcb4097134ff3c332f>
    <TaxCatchAll xmlns="a1045fd5-da14-4929-a53d-769bde7693a7" xsi:nil="true"/>
  </documentManagement>
</p:properties>
</file>

<file path=customXml/itemProps1.xml><?xml version="1.0" encoding="utf-8"?>
<ds:datastoreItem xmlns:ds="http://schemas.openxmlformats.org/officeDocument/2006/customXml" ds:itemID="{728EFC3B-36DE-4EB6-9D0F-F5E339EEB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33627-5D2D-4EAB-BFD8-CF7859A67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fd58-bcf8-457a-9eef-035eb128e379"/>
    <ds:schemaRef ds:uri="a1045fd5-da14-4929-a53d-769bde769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FB168-212A-4C94-A0E0-874A98AA35FF}">
  <ds:schemaRefs>
    <ds:schemaRef ds:uri="http://schemas.microsoft.com/office/2006/metadata/properties"/>
    <ds:schemaRef ds:uri="http://schemas.microsoft.com/office/infopath/2007/PartnerControls"/>
    <ds:schemaRef ds:uri="a7c7fd58-bcf8-457a-9eef-035eb128e379"/>
    <ds:schemaRef ds:uri="a1045fd5-da14-4929-a53d-769bde7693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3966</TotalTime>
  <Words>201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Watson</dc:creator>
  <cp:lastModifiedBy>Claire Johnson</cp:lastModifiedBy>
  <cp:revision>121</cp:revision>
  <dcterms:created xsi:type="dcterms:W3CDTF">2021-06-03T18:44:04Z</dcterms:created>
  <dcterms:modified xsi:type="dcterms:W3CDTF">2024-08-06T08:29:54Z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0x01010076310625A4ECB044829439499948840F</vt:lpwstr>
  </property>
  <property fmtid="{D5CDD505-2E9C-101B-9397-08002B2CF9AE}" pid="3" name="MediaServiceImageTags">
    <vt:lpwstr/>
  </property>
</Properties>
</file>