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8" r:id="rId5"/>
    <p:sldId id="256" r:id="rId6"/>
    <p:sldId id="257" r:id="rId7"/>
    <p:sldId id="262" r:id="rId8"/>
    <p:sldId id="263" r:id="rId9"/>
    <p:sldId id="264" r:id="rId10"/>
    <p:sldId id="265" r:id="rId11"/>
    <p:sldId id="266" r:id="rId12"/>
    <p:sldId id="267" r:id="rId13"/>
    <p:sldId id="268" r:id="rId14"/>
    <p:sldId id="261" r:id="rId15"/>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384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56B"/>
    <a:srgbClr val="F82C2D"/>
    <a:srgbClr val="93CF5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EE5E7F-6BC5-4CA7-8B9B-DB179E5469E4}" v="17" dt="2024-03-25T15:25:52.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41" autoAdjust="0"/>
  </p:normalViewPr>
  <p:slideViewPr>
    <p:cSldViewPr snapToGrid="0">
      <p:cViewPr varScale="1">
        <p:scale>
          <a:sx n="93" d="100"/>
          <a:sy n="93" d="100"/>
        </p:scale>
        <p:origin x="1152" y="84"/>
      </p:cViewPr>
      <p:guideLst>
        <p:guide orient="horz"/>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Reynolds" userId="fbef7636-d118-4be1-8695-a6c7015fe255" providerId="ADAL" clId="{D7EE5E7F-6BC5-4CA7-8B9B-DB179E5469E4}"/>
    <pc:docChg chg="undo custSel addSld delSld modSld">
      <pc:chgData name="Sophie Reynolds" userId="fbef7636-d118-4be1-8695-a6c7015fe255" providerId="ADAL" clId="{D7EE5E7F-6BC5-4CA7-8B9B-DB179E5469E4}" dt="2024-03-25T15:26:09.356" v="291" actId="478"/>
      <pc:docMkLst>
        <pc:docMk/>
      </pc:docMkLst>
      <pc:sldChg chg="addSp delSp modSp add mod">
        <pc:chgData name="Sophie Reynolds" userId="fbef7636-d118-4be1-8695-a6c7015fe255" providerId="ADAL" clId="{D7EE5E7F-6BC5-4CA7-8B9B-DB179E5469E4}" dt="2024-03-25T15:20:53.053" v="96" actId="478"/>
        <pc:sldMkLst>
          <pc:docMk/>
          <pc:sldMk cId="0" sldId="256"/>
        </pc:sldMkLst>
        <pc:spChg chg="del">
          <ac:chgData name="Sophie Reynolds" userId="fbef7636-d118-4be1-8695-a6c7015fe255" providerId="ADAL" clId="{D7EE5E7F-6BC5-4CA7-8B9B-DB179E5469E4}" dt="2024-03-25T15:20:44.481" v="93" actId="478"/>
          <ac:spMkLst>
            <pc:docMk/>
            <pc:sldMk cId="0" sldId="256"/>
            <ac:spMk id="2" creationId="{00000000-0000-0000-0000-000000000000}"/>
          </ac:spMkLst>
        </pc:spChg>
        <pc:spChg chg="add mod">
          <ac:chgData name="Sophie Reynolds" userId="fbef7636-d118-4be1-8695-a6c7015fe255" providerId="ADAL" clId="{D7EE5E7F-6BC5-4CA7-8B9B-DB179E5469E4}" dt="2024-03-25T15:16:49.993" v="7" actId="1036"/>
          <ac:spMkLst>
            <pc:docMk/>
            <pc:sldMk cId="0" sldId="256"/>
            <ac:spMk id="4" creationId="{6C13B1E7-B34C-285D-A721-8F34867B7B34}"/>
          </ac:spMkLst>
        </pc:spChg>
        <pc:spChg chg="add mod">
          <ac:chgData name="Sophie Reynolds" userId="fbef7636-d118-4be1-8695-a6c7015fe255" providerId="ADAL" clId="{D7EE5E7F-6BC5-4CA7-8B9B-DB179E5469E4}" dt="2024-03-25T15:16:49.993" v="7" actId="1036"/>
          <ac:spMkLst>
            <pc:docMk/>
            <pc:sldMk cId="0" sldId="256"/>
            <ac:spMk id="6" creationId="{9C068178-DD09-E910-2FC1-B98F78A27535}"/>
          </ac:spMkLst>
        </pc:spChg>
        <pc:spChg chg="add mod">
          <ac:chgData name="Sophie Reynolds" userId="fbef7636-d118-4be1-8695-a6c7015fe255" providerId="ADAL" clId="{D7EE5E7F-6BC5-4CA7-8B9B-DB179E5469E4}" dt="2024-03-25T15:16:49.993" v="7" actId="1036"/>
          <ac:spMkLst>
            <pc:docMk/>
            <pc:sldMk cId="0" sldId="256"/>
            <ac:spMk id="7" creationId="{55AA447B-61F2-2FE5-140C-8EAD57DC25CE}"/>
          </ac:spMkLst>
        </pc:spChg>
        <pc:spChg chg="add del mod">
          <ac:chgData name="Sophie Reynolds" userId="fbef7636-d118-4be1-8695-a6c7015fe255" providerId="ADAL" clId="{D7EE5E7F-6BC5-4CA7-8B9B-DB179E5469E4}" dt="2024-03-25T15:20:48.092" v="94" actId="478"/>
          <ac:spMkLst>
            <pc:docMk/>
            <pc:sldMk cId="0" sldId="256"/>
            <ac:spMk id="12" creationId="{A7A0F7D2-F225-AB19-414E-F3F402E0421D}"/>
          </ac:spMkLst>
        </pc:spChg>
        <pc:picChg chg="del">
          <ac:chgData name="Sophie Reynolds" userId="fbef7636-d118-4be1-8695-a6c7015fe255" providerId="ADAL" clId="{D7EE5E7F-6BC5-4CA7-8B9B-DB179E5469E4}" dt="2024-03-25T15:20:51.140" v="95" actId="478"/>
          <ac:picMkLst>
            <pc:docMk/>
            <pc:sldMk cId="0" sldId="256"/>
            <ac:picMk id="3" creationId="{00000000-0000-0000-0000-000000000000}"/>
          </ac:picMkLst>
        </pc:picChg>
        <pc:picChg chg="del">
          <ac:chgData name="Sophie Reynolds" userId="fbef7636-d118-4be1-8695-a6c7015fe255" providerId="ADAL" clId="{D7EE5E7F-6BC5-4CA7-8B9B-DB179E5469E4}" dt="2024-03-25T15:20:53.053" v="96" actId="478"/>
          <ac:picMkLst>
            <pc:docMk/>
            <pc:sldMk cId="0" sldId="256"/>
            <ac:picMk id="5" creationId="{00000000-0000-0000-0000-000000000000}"/>
          </ac:picMkLst>
        </pc:picChg>
        <pc:picChg chg="add mod">
          <ac:chgData name="Sophie Reynolds" userId="fbef7636-d118-4be1-8695-a6c7015fe255" providerId="ADAL" clId="{D7EE5E7F-6BC5-4CA7-8B9B-DB179E5469E4}" dt="2024-03-25T15:16:49.993" v="7" actId="1036"/>
          <ac:picMkLst>
            <pc:docMk/>
            <pc:sldMk cId="0" sldId="256"/>
            <ac:picMk id="9" creationId="{CCCA87B9-BDDA-3120-21AB-3C2C0318EBD2}"/>
          </ac:picMkLst>
        </pc:picChg>
        <pc:picChg chg="add mod">
          <ac:chgData name="Sophie Reynolds" userId="fbef7636-d118-4be1-8695-a6c7015fe255" providerId="ADAL" clId="{D7EE5E7F-6BC5-4CA7-8B9B-DB179E5469E4}" dt="2024-03-25T15:16:49.993" v="7" actId="1036"/>
          <ac:picMkLst>
            <pc:docMk/>
            <pc:sldMk cId="0" sldId="256"/>
            <ac:picMk id="10" creationId="{DB8BB8E1-022F-7D51-D7D6-89A0DA87B27A}"/>
          </ac:picMkLst>
        </pc:picChg>
      </pc:sldChg>
      <pc:sldChg chg="addSp delSp modSp add mod">
        <pc:chgData name="Sophie Reynolds" userId="fbef7636-d118-4be1-8695-a6c7015fe255" providerId="ADAL" clId="{D7EE5E7F-6BC5-4CA7-8B9B-DB179E5469E4}" dt="2024-03-25T15:20:35.477" v="92" actId="478"/>
        <pc:sldMkLst>
          <pc:docMk/>
          <pc:sldMk cId="0" sldId="257"/>
        </pc:sldMkLst>
        <pc:spChg chg="del">
          <ac:chgData name="Sophie Reynolds" userId="fbef7636-d118-4be1-8695-a6c7015fe255" providerId="ADAL" clId="{D7EE5E7F-6BC5-4CA7-8B9B-DB179E5469E4}" dt="2024-03-25T15:20:30.535" v="90" actId="478"/>
          <ac:spMkLst>
            <pc:docMk/>
            <pc:sldMk cId="0" sldId="257"/>
            <ac:spMk id="2" creationId="{00000000-0000-0000-0000-000000000000}"/>
          </ac:spMkLst>
        </pc:spChg>
        <pc:spChg chg="add mod">
          <ac:chgData name="Sophie Reynolds" userId="fbef7636-d118-4be1-8695-a6c7015fe255" providerId="ADAL" clId="{D7EE5E7F-6BC5-4CA7-8B9B-DB179E5469E4}" dt="2024-03-25T15:16:56.891" v="8"/>
          <ac:spMkLst>
            <pc:docMk/>
            <pc:sldMk cId="0" sldId="257"/>
            <ac:spMk id="4" creationId="{E86D95D3-5D61-EE37-1E98-67383D48FBC8}"/>
          </ac:spMkLst>
        </pc:spChg>
        <pc:spChg chg="add mod">
          <ac:chgData name="Sophie Reynolds" userId="fbef7636-d118-4be1-8695-a6c7015fe255" providerId="ADAL" clId="{D7EE5E7F-6BC5-4CA7-8B9B-DB179E5469E4}" dt="2024-03-25T15:16:56.891" v="8"/>
          <ac:spMkLst>
            <pc:docMk/>
            <pc:sldMk cId="0" sldId="257"/>
            <ac:spMk id="6" creationId="{F91A4FDD-109F-68A5-54FA-AA644C21BAE8}"/>
          </ac:spMkLst>
        </pc:spChg>
        <pc:spChg chg="add mod">
          <ac:chgData name="Sophie Reynolds" userId="fbef7636-d118-4be1-8695-a6c7015fe255" providerId="ADAL" clId="{D7EE5E7F-6BC5-4CA7-8B9B-DB179E5469E4}" dt="2024-03-25T15:16:56.891" v="8"/>
          <ac:spMkLst>
            <pc:docMk/>
            <pc:sldMk cId="0" sldId="257"/>
            <ac:spMk id="7" creationId="{1DC79A0D-FA70-19ED-21C2-CC6B698B3F92}"/>
          </ac:spMkLst>
        </pc:spChg>
        <pc:spChg chg="add del mod">
          <ac:chgData name="Sophie Reynolds" userId="fbef7636-d118-4be1-8695-a6c7015fe255" providerId="ADAL" clId="{D7EE5E7F-6BC5-4CA7-8B9B-DB179E5469E4}" dt="2024-03-25T15:20:32.781" v="91" actId="478"/>
          <ac:spMkLst>
            <pc:docMk/>
            <pc:sldMk cId="0" sldId="257"/>
            <ac:spMk id="12" creationId="{A92001FA-C15C-07B2-7A2F-C8EADF9C5B77}"/>
          </ac:spMkLst>
        </pc:spChg>
        <pc:picChg chg="del">
          <ac:chgData name="Sophie Reynolds" userId="fbef7636-d118-4be1-8695-a6c7015fe255" providerId="ADAL" clId="{D7EE5E7F-6BC5-4CA7-8B9B-DB179E5469E4}" dt="2024-03-25T15:20:35.477" v="92" actId="478"/>
          <ac:picMkLst>
            <pc:docMk/>
            <pc:sldMk cId="0" sldId="257"/>
            <ac:picMk id="3" creationId="{00000000-0000-0000-0000-000000000000}"/>
          </ac:picMkLst>
        </pc:picChg>
        <pc:picChg chg="del">
          <ac:chgData name="Sophie Reynolds" userId="fbef7636-d118-4be1-8695-a6c7015fe255" providerId="ADAL" clId="{D7EE5E7F-6BC5-4CA7-8B9B-DB179E5469E4}" dt="2024-03-25T15:20:26.781" v="89" actId="478"/>
          <ac:picMkLst>
            <pc:docMk/>
            <pc:sldMk cId="0" sldId="257"/>
            <ac:picMk id="5" creationId="{00000000-0000-0000-0000-000000000000}"/>
          </ac:picMkLst>
        </pc:picChg>
        <pc:picChg chg="add mod">
          <ac:chgData name="Sophie Reynolds" userId="fbef7636-d118-4be1-8695-a6c7015fe255" providerId="ADAL" clId="{D7EE5E7F-6BC5-4CA7-8B9B-DB179E5469E4}" dt="2024-03-25T15:16:56.891" v="8"/>
          <ac:picMkLst>
            <pc:docMk/>
            <pc:sldMk cId="0" sldId="257"/>
            <ac:picMk id="9" creationId="{E4857930-5C0D-8882-225E-430DE2939A8F}"/>
          </ac:picMkLst>
        </pc:picChg>
        <pc:picChg chg="add mod">
          <ac:chgData name="Sophie Reynolds" userId="fbef7636-d118-4be1-8695-a6c7015fe255" providerId="ADAL" clId="{D7EE5E7F-6BC5-4CA7-8B9B-DB179E5469E4}" dt="2024-03-25T15:16:56.891" v="8"/>
          <ac:picMkLst>
            <pc:docMk/>
            <pc:sldMk cId="0" sldId="257"/>
            <ac:picMk id="10" creationId="{E3DB0484-DB3A-463D-A507-64C976E5F163}"/>
          </ac:picMkLst>
        </pc:picChg>
      </pc:sldChg>
      <pc:sldChg chg="addSp delSp modSp mod">
        <pc:chgData name="Sophie Reynolds" userId="fbef7636-d118-4be1-8695-a6c7015fe255" providerId="ADAL" clId="{D7EE5E7F-6BC5-4CA7-8B9B-DB179E5469E4}" dt="2024-03-25T15:15:19.717" v="3" actId="478"/>
        <pc:sldMkLst>
          <pc:docMk/>
          <pc:sldMk cId="1089086098" sldId="258"/>
        </pc:sldMkLst>
        <pc:spChg chg="add del">
          <ac:chgData name="Sophie Reynolds" userId="fbef7636-d118-4be1-8695-a6c7015fe255" providerId="ADAL" clId="{D7EE5E7F-6BC5-4CA7-8B9B-DB179E5469E4}" dt="2024-03-25T15:15:02.884" v="1" actId="22"/>
          <ac:spMkLst>
            <pc:docMk/>
            <pc:sldMk cId="1089086098" sldId="258"/>
            <ac:spMk id="7" creationId="{1D3C942C-CDD7-E7DF-95DB-741DAEC5B73A}"/>
          </ac:spMkLst>
        </pc:spChg>
        <pc:picChg chg="add del mod">
          <ac:chgData name="Sophie Reynolds" userId="fbef7636-d118-4be1-8695-a6c7015fe255" providerId="ADAL" clId="{D7EE5E7F-6BC5-4CA7-8B9B-DB179E5469E4}" dt="2024-03-25T15:15:19.717" v="3" actId="478"/>
          <ac:picMkLst>
            <pc:docMk/>
            <pc:sldMk cId="1089086098" sldId="258"/>
            <ac:picMk id="8" creationId="{87CC21CB-9556-E3FC-E92C-604601973161}"/>
          </ac:picMkLst>
        </pc:picChg>
      </pc:sldChg>
      <pc:sldChg chg="del">
        <pc:chgData name="Sophie Reynolds" userId="fbef7636-d118-4be1-8695-a6c7015fe255" providerId="ADAL" clId="{D7EE5E7F-6BC5-4CA7-8B9B-DB179E5469E4}" dt="2024-03-25T15:16:17.870" v="5" actId="47"/>
        <pc:sldMkLst>
          <pc:docMk/>
          <pc:sldMk cId="2882664506" sldId="259"/>
        </pc:sldMkLst>
      </pc:sldChg>
      <pc:sldChg chg="del">
        <pc:chgData name="Sophie Reynolds" userId="fbef7636-d118-4be1-8695-a6c7015fe255" providerId="ADAL" clId="{D7EE5E7F-6BC5-4CA7-8B9B-DB179E5469E4}" dt="2024-03-25T15:17:26.005" v="17" actId="47"/>
        <pc:sldMkLst>
          <pc:docMk/>
          <pc:sldMk cId="2630523297" sldId="260"/>
        </pc:sldMkLst>
      </pc:sldChg>
      <pc:sldChg chg="addSp delSp modSp add mod modNotesTx">
        <pc:chgData name="Sophie Reynolds" userId="fbef7636-d118-4be1-8695-a6c7015fe255" providerId="ADAL" clId="{D7EE5E7F-6BC5-4CA7-8B9B-DB179E5469E4}" dt="2024-03-25T15:23:42.097" v="283" actId="1036"/>
        <pc:sldMkLst>
          <pc:docMk/>
          <pc:sldMk cId="0" sldId="262"/>
        </pc:sldMkLst>
        <pc:spChg chg="del">
          <ac:chgData name="Sophie Reynolds" userId="fbef7636-d118-4be1-8695-a6c7015fe255" providerId="ADAL" clId="{D7EE5E7F-6BC5-4CA7-8B9B-DB179E5469E4}" dt="2024-03-25T15:19:58.778" v="83" actId="478"/>
          <ac:spMkLst>
            <pc:docMk/>
            <pc:sldMk cId="0" sldId="262"/>
            <ac:spMk id="2" creationId="{00000000-0000-0000-0000-000000000000}"/>
          </ac:spMkLst>
        </pc:spChg>
        <pc:spChg chg="add mod">
          <ac:chgData name="Sophie Reynolds" userId="fbef7636-d118-4be1-8695-a6c7015fe255" providerId="ADAL" clId="{D7EE5E7F-6BC5-4CA7-8B9B-DB179E5469E4}" dt="2024-03-25T15:17:00.846" v="9"/>
          <ac:spMkLst>
            <pc:docMk/>
            <pc:sldMk cId="0" sldId="262"/>
            <ac:spMk id="23" creationId="{AE0CEE7F-7F0E-07FE-E155-484DC2363C9A}"/>
          </ac:spMkLst>
        </pc:spChg>
        <pc:spChg chg="add mod">
          <ac:chgData name="Sophie Reynolds" userId="fbef7636-d118-4be1-8695-a6c7015fe255" providerId="ADAL" clId="{D7EE5E7F-6BC5-4CA7-8B9B-DB179E5469E4}" dt="2024-03-25T15:17:00.846" v="9"/>
          <ac:spMkLst>
            <pc:docMk/>
            <pc:sldMk cId="0" sldId="262"/>
            <ac:spMk id="24" creationId="{F3F6AD41-099B-EB3A-BCA4-EBA6BA96AE3A}"/>
          </ac:spMkLst>
        </pc:spChg>
        <pc:spChg chg="add mod">
          <ac:chgData name="Sophie Reynolds" userId="fbef7636-d118-4be1-8695-a6c7015fe255" providerId="ADAL" clId="{D7EE5E7F-6BC5-4CA7-8B9B-DB179E5469E4}" dt="2024-03-25T15:17:00.846" v="9"/>
          <ac:spMkLst>
            <pc:docMk/>
            <pc:sldMk cId="0" sldId="262"/>
            <ac:spMk id="25" creationId="{238FD63A-1028-2133-B50A-6C9B82FA6A79}"/>
          </ac:spMkLst>
        </pc:spChg>
        <pc:spChg chg="add del mod">
          <ac:chgData name="Sophie Reynolds" userId="fbef7636-d118-4be1-8695-a6c7015fe255" providerId="ADAL" clId="{D7EE5E7F-6BC5-4CA7-8B9B-DB179E5469E4}" dt="2024-03-25T15:20:01.837" v="84" actId="478"/>
          <ac:spMkLst>
            <pc:docMk/>
            <pc:sldMk cId="0" sldId="262"/>
            <ac:spMk id="29" creationId="{5D621D80-92FB-81E4-3136-BD3A283C68F8}"/>
          </ac:spMkLst>
        </pc:spChg>
        <pc:grpChg chg="add del mod">
          <ac:chgData name="Sophie Reynolds" userId="fbef7636-d118-4be1-8695-a6c7015fe255" providerId="ADAL" clId="{D7EE5E7F-6BC5-4CA7-8B9B-DB179E5469E4}" dt="2024-03-25T15:23:34.806" v="260" actId="1035"/>
          <ac:grpSpMkLst>
            <pc:docMk/>
            <pc:sldMk cId="0" sldId="262"/>
            <ac:grpSpMk id="5" creationId="{00000000-0000-0000-0000-000000000000}"/>
          </ac:grpSpMkLst>
        </pc:grpChg>
        <pc:picChg chg="del">
          <ac:chgData name="Sophie Reynolds" userId="fbef7636-d118-4be1-8695-a6c7015fe255" providerId="ADAL" clId="{D7EE5E7F-6BC5-4CA7-8B9B-DB179E5469E4}" dt="2024-03-25T15:20:03.684" v="85" actId="478"/>
          <ac:picMkLst>
            <pc:docMk/>
            <pc:sldMk cId="0" sldId="262"/>
            <ac:picMk id="3" creationId="{00000000-0000-0000-0000-000000000000}"/>
          </ac:picMkLst>
        </pc:picChg>
        <pc:picChg chg="mod">
          <ac:chgData name="Sophie Reynolds" userId="fbef7636-d118-4be1-8695-a6c7015fe255" providerId="ADAL" clId="{D7EE5E7F-6BC5-4CA7-8B9B-DB179E5469E4}" dt="2024-03-25T15:23:42.097" v="283" actId="1036"/>
          <ac:picMkLst>
            <pc:docMk/>
            <pc:sldMk cId="0" sldId="262"/>
            <ac:picMk id="4" creationId="{00000000-0000-0000-0000-000000000000}"/>
          </ac:picMkLst>
        </pc:picChg>
        <pc:picChg chg="del">
          <ac:chgData name="Sophie Reynolds" userId="fbef7636-d118-4be1-8695-a6c7015fe255" providerId="ADAL" clId="{D7EE5E7F-6BC5-4CA7-8B9B-DB179E5469E4}" dt="2024-03-25T15:20:17.756" v="88" actId="478"/>
          <ac:picMkLst>
            <pc:docMk/>
            <pc:sldMk cId="0" sldId="262"/>
            <ac:picMk id="6" creationId="{00000000-0000-0000-0000-000000000000}"/>
          </ac:picMkLst>
        </pc:picChg>
        <pc:picChg chg="add mod">
          <ac:chgData name="Sophie Reynolds" userId="fbef7636-d118-4be1-8695-a6c7015fe255" providerId="ADAL" clId="{D7EE5E7F-6BC5-4CA7-8B9B-DB179E5469E4}" dt="2024-03-25T15:17:00.846" v="9"/>
          <ac:picMkLst>
            <pc:docMk/>
            <pc:sldMk cId="0" sldId="262"/>
            <ac:picMk id="26" creationId="{892AC602-F2B6-3BAA-A236-4E457FF7C5AD}"/>
          </ac:picMkLst>
        </pc:picChg>
        <pc:picChg chg="add mod">
          <ac:chgData name="Sophie Reynolds" userId="fbef7636-d118-4be1-8695-a6c7015fe255" providerId="ADAL" clId="{D7EE5E7F-6BC5-4CA7-8B9B-DB179E5469E4}" dt="2024-03-25T15:17:00.846" v="9"/>
          <ac:picMkLst>
            <pc:docMk/>
            <pc:sldMk cId="0" sldId="262"/>
            <ac:picMk id="27" creationId="{9D3ED937-0C1A-C70C-806E-7ED6BAB1A80A}"/>
          </ac:picMkLst>
        </pc:picChg>
        <pc:picChg chg="add mod">
          <ac:chgData name="Sophie Reynolds" userId="fbef7636-d118-4be1-8695-a6c7015fe255" providerId="ADAL" clId="{D7EE5E7F-6BC5-4CA7-8B9B-DB179E5469E4}" dt="2024-03-25T15:23:25.412" v="242" actId="14100"/>
          <ac:picMkLst>
            <pc:docMk/>
            <pc:sldMk cId="0" sldId="262"/>
            <ac:picMk id="30" creationId="{E8F2974B-7DDD-2E5C-1858-2042CC3BB31D}"/>
          </ac:picMkLst>
        </pc:picChg>
      </pc:sldChg>
      <pc:sldChg chg="addSp delSp modSp add mod">
        <pc:chgData name="Sophie Reynolds" userId="fbef7636-d118-4be1-8695-a6c7015fe255" providerId="ADAL" clId="{D7EE5E7F-6BC5-4CA7-8B9B-DB179E5469E4}" dt="2024-03-25T15:19:48.731" v="82" actId="478"/>
        <pc:sldMkLst>
          <pc:docMk/>
          <pc:sldMk cId="0" sldId="263"/>
        </pc:sldMkLst>
        <pc:spChg chg="del">
          <ac:chgData name="Sophie Reynolds" userId="fbef7636-d118-4be1-8695-a6c7015fe255" providerId="ADAL" clId="{D7EE5E7F-6BC5-4CA7-8B9B-DB179E5469E4}" dt="2024-03-25T15:19:43.959" v="79" actId="478"/>
          <ac:spMkLst>
            <pc:docMk/>
            <pc:sldMk cId="0" sldId="263"/>
            <ac:spMk id="2" creationId="{00000000-0000-0000-0000-000000000000}"/>
          </ac:spMkLst>
        </pc:spChg>
        <pc:spChg chg="add mod">
          <ac:chgData name="Sophie Reynolds" userId="fbef7636-d118-4be1-8695-a6c7015fe255" providerId="ADAL" clId="{D7EE5E7F-6BC5-4CA7-8B9B-DB179E5469E4}" dt="2024-03-25T15:17:04.422" v="10"/>
          <ac:spMkLst>
            <pc:docMk/>
            <pc:sldMk cId="0" sldId="263"/>
            <ac:spMk id="4" creationId="{AF4A2D9E-B008-2C9C-DAE5-0D20A263C78D}"/>
          </ac:spMkLst>
        </pc:spChg>
        <pc:spChg chg="add mod">
          <ac:chgData name="Sophie Reynolds" userId="fbef7636-d118-4be1-8695-a6c7015fe255" providerId="ADAL" clId="{D7EE5E7F-6BC5-4CA7-8B9B-DB179E5469E4}" dt="2024-03-25T15:17:04.422" v="10"/>
          <ac:spMkLst>
            <pc:docMk/>
            <pc:sldMk cId="0" sldId="263"/>
            <ac:spMk id="6" creationId="{99C185EC-0A9A-8618-93B3-9E811F98AFD6}"/>
          </ac:spMkLst>
        </pc:spChg>
        <pc:spChg chg="add mod">
          <ac:chgData name="Sophie Reynolds" userId="fbef7636-d118-4be1-8695-a6c7015fe255" providerId="ADAL" clId="{D7EE5E7F-6BC5-4CA7-8B9B-DB179E5469E4}" dt="2024-03-25T15:17:04.422" v="10"/>
          <ac:spMkLst>
            <pc:docMk/>
            <pc:sldMk cId="0" sldId="263"/>
            <ac:spMk id="7" creationId="{E9564ADE-74BA-2A42-DE57-C4CBEAD27BD1}"/>
          </ac:spMkLst>
        </pc:spChg>
        <pc:spChg chg="add del mod">
          <ac:chgData name="Sophie Reynolds" userId="fbef7636-d118-4be1-8695-a6c7015fe255" providerId="ADAL" clId="{D7EE5E7F-6BC5-4CA7-8B9B-DB179E5469E4}" dt="2024-03-25T15:19:45.380" v="80" actId="478"/>
          <ac:spMkLst>
            <pc:docMk/>
            <pc:sldMk cId="0" sldId="263"/>
            <ac:spMk id="12" creationId="{6FC6E4A9-BAF8-9270-1389-65D3C38B52A8}"/>
          </ac:spMkLst>
        </pc:spChg>
        <pc:picChg chg="del">
          <ac:chgData name="Sophie Reynolds" userId="fbef7636-d118-4be1-8695-a6c7015fe255" providerId="ADAL" clId="{D7EE5E7F-6BC5-4CA7-8B9B-DB179E5469E4}" dt="2024-03-25T15:19:47.228" v="81" actId="478"/>
          <ac:picMkLst>
            <pc:docMk/>
            <pc:sldMk cId="0" sldId="263"/>
            <ac:picMk id="3" creationId="{00000000-0000-0000-0000-000000000000}"/>
          </ac:picMkLst>
        </pc:picChg>
        <pc:picChg chg="del">
          <ac:chgData name="Sophie Reynolds" userId="fbef7636-d118-4be1-8695-a6c7015fe255" providerId="ADAL" clId="{D7EE5E7F-6BC5-4CA7-8B9B-DB179E5469E4}" dt="2024-03-25T15:19:48.731" v="82" actId="478"/>
          <ac:picMkLst>
            <pc:docMk/>
            <pc:sldMk cId="0" sldId="263"/>
            <ac:picMk id="5" creationId="{00000000-0000-0000-0000-000000000000}"/>
          </ac:picMkLst>
        </pc:picChg>
        <pc:picChg chg="add mod">
          <ac:chgData name="Sophie Reynolds" userId="fbef7636-d118-4be1-8695-a6c7015fe255" providerId="ADAL" clId="{D7EE5E7F-6BC5-4CA7-8B9B-DB179E5469E4}" dt="2024-03-25T15:17:04.422" v="10"/>
          <ac:picMkLst>
            <pc:docMk/>
            <pc:sldMk cId="0" sldId="263"/>
            <ac:picMk id="8" creationId="{E69B46E7-C0DC-3205-F828-D26BD3DB9A96}"/>
          </ac:picMkLst>
        </pc:picChg>
        <pc:picChg chg="add mod">
          <ac:chgData name="Sophie Reynolds" userId="fbef7636-d118-4be1-8695-a6c7015fe255" providerId="ADAL" clId="{D7EE5E7F-6BC5-4CA7-8B9B-DB179E5469E4}" dt="2024-03-25T15:17:04.422" v="10"/>
          <ac:picMkLst>
            <pc:docMk/>
            <pc:sldMk cId="0" sldId="263"/>
            <ac:picMk id="10" creationId="{9DC0A315-438C-CE9F-0E12-5650EBBB1101}"/>
          </ac:picMkLst>
        </pc:picChg>
      </pc:sldChg>
      <pc:sldChg chg="addSp delSp modSp add mod">
        <pc:chgData name="Sophie Reynolds" userId="fbef7636-d118-4be1-8695-a6c7015fe255" providerId="ADAL" clId="{D7EE5E7F-6BC5-4CA7-8B9B-DB179E5469E4}" dt="2024-03-25T15:19:36.925" v="78" actId="478"/>
        <pc:sldMkLst>
          <pc:docMk/>
          <pc:sldMk cId="0" sldId="264"/>
        </pc:sldMkLst>
        <pc:spChg chg="del">
          <ac:chgData name="Sophie Reynolds" userId="fbef7636-d118-4be1-8695-a6c7015fe255" providerId="ADAL" clId="{D7EE5E7F-6BC5-4CA7-8B9B-DB179E5469E4}" dt="2024-03-25T15:19:32.241" v="76" actId="478"/>
          <ac:spMkLst>
            <pc:docMk/>
            <pc:sldMk cId="0" sldId="264"/>
            <ac:spMk id="2" creationId="{00000000-0000-0000-0000-000000000000}"/>
          </ac:spMkLst>
        </pc:spChg>
        <pc:spChg chg="add mod">
          <ac:chgData name="Sophie Reynolds" userId="fbef7636-d118-4be1-8695-a6c7015fe255" providerId="ADAL" clId="{D7EE5E7F-6BC5-4CA7-8B9B-DB179E5469E4}" dt="2024-03-25T15:17:07.882" v="11"/>
          <ac:spMkLst>
            <pc:docMk/>
            <pc:sldMk cId="0" sldId="264"/>
            <ac:spMk id="4" creationId="{8106A161-3216-52A9-7B43-9745A4E15B88}"/>
          </ac:spMkLst>
        </pc:spChg>
        <pc:spChg chg="add mod">
          <ac:chgData name="Sophie Reynolds" userId="fbef7636-d118-4be1-8695-a6c7015fe255" providerId="ADAL" clId="{D7EE5E7F-6BC5-4CA7-8B9B-DB179E5469E4}" dt="2024-03-25T15:17:07.882" v="11"/>
          <ac:spMkLst>
            <pc:docMk/>
            <pc:sldMk cId="0" sldId="264"/>
            <ac:spMk id="5" creationId="{BECB6CAD-4FE0-035C-4E4B-3F47284D64D2}"/>
          </ac:spMkLst>
        </pc:spChg>
        <pc:spChg chg="add mod">
          <ac:chgData name="Sophie Reynolds" userId="fbef7636-d118-4be1-8695-a6c7015fe255" providerId="ADAL" clId="{D7EE5E7F-6BC5-4CA7-8B9B-DB179E5469E4}" dt="2024-03-25T15:17:07.882" v="11"/>
          <ac:spMkLst>
            <pc:docMk/>
            <pc:sldMk cId="0" sldId="264"/>
            <ac:spMk id="6" creationId="{96BE4F13-BBD2-F071-1C1D-C2F4CABE2DA4}"/>
          </ac:spMkLst>
        </pc:spChg>
        <pc:spChg chg="add del mod">
          <ac:chgData name="Sophie Reynolds" userId="fbef7636-d118-4be1-8695-a6c7015fe255" providerId="ADAL" clId="{D7EE5E7F-6BC5-4CA7-8B9B-DB179E5469E4}" dt="2024-03-25T15:19:35.164" v="77" actId="478"/>
          <ac:spMkLst>
            <pc:docMk/>
            <pc:sldMk cId="0" sldId="264"/>
            <ac:spMk id="12" creationId="{CD56612A-E619-0D7B-5F1F-77C0CDB95CEB}"/>
          </ac:spMkLst>
        </pc:spChg>
        <pc:picChg chg="del">
          <ac:chgData name="Sophie Reynolds" userId="fbef7636-d118-4be1-8695-a6c7015fe255" providerId="ADAL" clId="{D7EE5E7F-6BC5-4CA7-8B9B-DB179E5469E4}" dt="2024-03-25T15:19:36.925" v="78" actId="478"/>
          <ac:picMkLst>
            <pc:docMk/>
            <pc:sldMk cId="0" sldId="264"/>
            <ac:picMk id="3" creationId="{00000000-0000-0000-0000-000000000000}"/>
          </ac:picMkLst>
        </pc:picChg>
        <pc:picChg chg="add mod">
          <ac:chgData name="Sophie Reynolds" userId="fbef7636-d118-4be1-8695-a6c7015fe255" providerId="ADAL" clId="{D7EE5E7F-6BC5-4CA7-8B9B-DB179E5469E4}" dt="2024-03-25T15:17:07.882" v="11"/>
          <ac:picMkLst>
            <pc:docMk/>
            <pc:sldMk cId="0" sldId="264"/>
            <ac:picMk id="7" creationId="{EA3BB745-7951-21E3-F437-DD2A0AAE6FEC}"/>
          </ac:picMkLst>
        </pc:picChg>
        <pc:picChg chg="add mod">
          <ac:chgData name="Sophie Reynolds" userId="fbef7636-d118-4be1-8695-a6c7015fe255" providerId="ADAL" clId="{D7EE5E7F-6BC5-4CA7-8B9B-DB179E5469E4}" dt="2024-03-25T15:17:07.882" v="11"/>
          <ac:picMkLst>
            <pc:docMk/>
            <pc:sldMk cId="0" sldId="264"/>
            <ac:picMk id="9" creationId="{68AA0C50-76E8-DC05-179C-6201AC4FADB9}"/>
          </ac:picMkLst>
        </pc:picChg>
        <pc:picChg chg="del">
          <ac:chgData name="Sophie Reynolds" userId="fbef7636-d118-4be1-8695-a6c7015fe255" providerId="ADAL" clId="{D7EE5E7F-6BC5-4CA7-8B9B-DB179E5469E4}" dt="2024-03-25T15:19:30.070" v="75" actId="478"/>
          <ac:picMkLst>
            <pc:docMk/>
            <pc:sldMk cId="0" sldId="264"/>
            <ac:picMk id="10" creationId="{22841B29-4867-BAEB-2576-37B970DCA918}"/>
          </ac:picMkLst>
        </pc:picChg>
      </pc:sldChg>
      <pc:sldChg chg="addSp delSp modSp add mod">
        <pc:chgData name="Sophie Reynolds" userId="fbef7636-d118-4be1-8695-a6c7015fe255" providerId="ADAL" clId="{D7EE5E7F-6BC5-4CA7-8B9B-DB179E5469E4}" dt="2024-03-25T15:19:23.148" v="74" actId="478"/>
        <pc:sldMkLst>
          <pc:docMk/>
          <pc:sldMk cId="0" sldId="265"/>
        </pc:sldMkLst>
        <pc:spChg chg="del">
          <ac:chgData name="Sophie Reynolds" userId="fbef7636-d118-4be1-8695-a6c7015fe255" providerId="ADAL" clId="{D7EE5E7F-6BC5-4CA7-8B9B-DB179E5469E4}" dt="2024-03-25T15:19:18.783" v="72" actId="478"/>
          <ac:spMkLst>
            <pc:docMk/>
            <pc:sldMk cId="0" sldId="265"/>
            <ac:spMk id="2" creationId="{00000000-0000-0000-0000-000000000000}"/>
          </ac:spMkLst>
        </pc:spChg>
        <pc:spChg chg="add mod">
          <ac:chgData name="Sophie Reynolds" userId="fbef7636-d118-4be1-8695-a6c7015fe255" providerId="ADAL" clId="{D7EE5E7F-6BC5-4CA7-8B9B-DB179E5469E4}" dt="2024-03-25T15:17:11.087" v="12"/>
          <ac:spMkLst>
            <pc:docMk/>
            <pc:sldMk cId="0" sldId="265"/>
            <ac:spMk id="9" creationId="{19B0BDF8-70A4-FA5E-906D-98067226E7B8}"/>
          </ac:spMkLst>
        </pc:spChg>
        <pc:spChg chg="add mod">
          <ac:chgData name="Sophie Reynolds" userId="fbef7636-d118-4be1-8695-a6c7015fe255" providerId="ADAL" clId="{D7EE5E7F-6BC5-4CA7-8B9B-DB179E5469E4}" dt="2024-03-25T15:17:11.087" v="12"/>
          <ac:spMkLst>
            <pc:docMk/>
            <pc:sldMk cId="0" sldId="265"/>
            <ac:spMk id="10" creationId="{94352430-4BFE-60D1-8FB9-D476481D5F83}"/>
          </ac:spMkLst>
        </pc:spChg>
        <pc:spChg chg="add mod">
          <ac:chgData name="Sophie Reynolds" userId="fbef7636-d118-4be1-8695-a6c7015fe255" providerId="ADAL" clId="{D7EE5E7F-6BC5-4CA7-8B9B-DB179E5469E4}" dt="2024-03-25T15:17:11.087" v="12"/>
          <ac:spMkLst>
            <pc:docMk/>
            <pc:sldMk cId="0" sldId="265"/>
            <ac:spMk id="11" creationId="{248C03E0-B662-3DC2-A30E-4E3E528DB2EE}"/>
          </ac:spMkLst>
        </pc:spChg>
        <pc:spChg chg="add del mod">
          <ac:chgData name="Sophie Reynolds" userId="fbef7636-d118-4be1-8695-a6c7015fe255" providerId="ADAL" clId="{D7EE5E7F-6BC5-4CA7-8B9B-DB179E5469E4}" dt="2024-03-25T15:19:21.227" v="73" actId="478"/>
          <ac:spMkLst>
            <pc:docMk/>
            <pc:sldMk cId="0" sldId="265"/>
            <ac:spMk id="15" creationId="{448F93BF-CACA-8ED1-6CAC-A6A317A19498}"/>
          </ac:spMkLst>
        </pc:spChg>
        <pc:picChg chg="del">
          <ac:chgData name="Sophie Reynolds" userId="fbef7636-d118-4be1-8695-a6c7015fe255" providerId="ADAL" clId="{D7EE5E7F-6BC5-4CA7-8B9B-DB179E5469E4}" dt="2024-03-25T15:19:23.148" v="74" actId="478"/>
          <ac:picMkLst>
            <pc:docMk/>
            <pc:sldMk cId="0" sldId="265"/>
            <ac:picMk id="3" creationId="{00000000-0000-0000-0000-000000000000}"/>
          </ac:picMkLst>
        </pc:picChg>
        <pc:picChg chg="del">
          <ac:chgData name="Sophie Reynolds" userId="fbef7636-d118-4be1-8695-a6c7015fe255" providerId="ADAL" clId="{D7EE5E7F-6BC5-4CA7-8B9B-DB179E5469E4}" dt="2024-03-25T15:19:15.309" v="71" actId="478"/>
          <ac:picMkLst>
            <pc:docMk/>
            <pc:sldMk cId="0" sldId="265"/>
            <ac:picMk id="4" creationId="{00000000-0000-0000-0000-000000000000}"/>
          </ac:picMkLst>
        </pc:picChg>
        <pc:picChg chg="add mod">
          <ac:chgData name="Sophie Reynolds" userId="fbef7636-d118-4be1-8695-a6c7015fe255" providerId="ADAL" clId="{D7EE5E7F-6BC5-4CA7-8B9B-DB179E5469E4}" dt="2024-03-25T15:17:11.087" v="12"/>
          <ac:picMkLst>
            <pc:docMk/>
            <pc:sldMk cId="0" sldId="265"/>
            <ac:picMk id="12" creationId="{FB5DD4A1-9602-D7C6-7FEF-4558D89F8858}"/>
          </ac:picMkLst>
        </pc:picChg>
        <pc:picChg chg="add mod">
          <ac:chgData name="Sophie Reynolds" userId="fbef7636-d118-4be1-8695-a6c7015fe255" providerId="ADAL" clId="{D7EE5E7F-6BC5-4CA7-8B9B-DB179E5469E4}" dt="2024-03-25T15:17:11.087" v="12"/>
          <ac:picMkLst>
            <pc:docMk/>
            <pc:sldMk cId="0" sldId="265"/>
            <ac:picMk id="13" creationId="{4DB3BF62-43E2-DF50-21B9-AC8D24494000}"/>
          </ac:picMkLst>
        </pc:picChg>
      </pc:sldChg>
      <pc:sldChg chg="addSp delSp modSp add mod">
        <pc:chgData name="Sophie Reynolds" userId="fbef7636-d118-4be1-8695-a6c7015fe255" providerId="ADAL" clId="{D7EE5E7F-6BC5-4CA7-8B9B-DB179E5469E4}" dt="2024-03-25T15:19:09.635" v="70" actId="478"/>
        <pc:sldMkLst>
          <pc:docMk/>
          <pc:sldMk cId="0" sldId="266"/>
        </pc:sldMkLst>
        <pc:spChg chg="del">
          <ac:chgData name="Sophie Reynolds" userId="fbef7636-d118-4be1-8695-a6c7015fe255" providerId="ADAL" clId="{D7EE5E7F-6BC5-4CA7-8B9B-DB179E5469E4}" dt="2024-03-25T15:19:04.114" v="68" actId="478"/>
          <ac:spMkLst>
            <pc:docMk/>
            <pc:sldMk cId="0" sldId="266"/>
            <ac:spMk id="2" creationId="{00000000-0000-0000-0000-000000000000}"/>
          </ac:spMkLst>
        </pc:spChg>
        <pc:spChg chg="add mod">
          <ac:chgData name="Sophie Reynolds" userId="fbef7636-d118-4be1-8695-a6c7015fe255" providerId="ADAL" clId="{D7EE5E7F-6BC5-4CA7-8B9B-DB179E5469E4}" dt="2024-03-25T15:17:13.855" v="13"/>
          <ac:spMkLst>
            <pc:docMk/>
            <pc:sldMk cId="0" sldId="266"/>
            <ac:spMk id="4" creationId="{1EA6D72F-A2C9-6ECA-C349-A6F8988B3B4E}"/>
          </ac:spMkLst>
        </pc:spChg>
        <pc:spChg chg="add mod">
          <ac:chgData name="Sophie Reynolds" userId="fbef7636-d118-4be1-8695-a6c7015fe255" providerId="ADAL" clId="{D7EE5E7F-6BC5-4CA7-8B9B-DB179E5469E4}" dt="2024-03-25T15:17:13.855" v="13"/>
          <ac:spMkLst>
            <pc:docMk/>
            <pc:sldMk cId="0" sldId="266"/>
            <ac:spMk id="6" creationId="{6D2A3143-1BBD-F66C-AD10-9A0DA2441DF9}"/>
          </ac:spMkLst>
        </pc:spChg>
        <pc:spChg chg="add mod">
          <ac:chgData name="Sophie Reynolds" userId="fbef7636-d118-4be1-8695-a6c7015fe255" providerId="ADAL" clId="{D7EE5E7F-6BC5-4CA7-8B9B-DB179E5469E4}" dt="2024-03-25T15:17:13.855" v="13"/>
          <ac:spMkLst>
            <pc:docMk/>
            <pc:sldMk cId="0" sldId="266"/>
            <ac:spMk id="7" creationId="{8F0D4B44-57F8-38B7-D2D1-E66ECD409D52}"/>
          </ac:spMkLst>
        </pc:spChg>
        <pc:spChg chg="add del mod">
          <ac:chgData name="Sophie Reynolds" userId="fbef7636-d118-4be1-8695-a6c7015fe255" providerId="ADAL" clId="{D7EE5E7F-6BC5-4CA7-8B9B-DB179E5469E4}" dt="2024-03-25T15:19:08.077" v="69" actId="478"/>
          <ac:spMkLst>
            <pc:docMk/>
            <pc:sldMk cId="0" sldId="266"/>
            <ac:spMk id="12" creationId="{8D9DCA5E-00D0-C92B-A0EB-BAF6081501AF}"/>
          </ac:spMkLst>
        </pc:spChg>
        <pc:picChg chg="del">
          <ac:chgData name="Sophie Reynolds" userId="fbef7636-d118-4be1-8695-a6c7015fe255" providerId="ADAL" clId="{D7EE5E7F-6BC5-4CA7-8B9B-DB179E5469E4}" dt="2024-03-25T15:19:09.635" v="70" actId="478"/>
          <ac:picMkLst>
            <pc:docMk/>
            <pc:sldMk cId="0" sldId="266"/>
            <ac:picMk id="3" creationId="{00000000-0000-0000-0000-000000000000}"/>
          </ac:picMkLst>
        </pc:picChg>
        <pc:picChg chg="del">
          <ac:chgData name="Sophie Reynolds" userId="fbef7636-d118-4be1-8695-a6c7015fe255" providerId="ADAL" clId="{D7EE5E7F-6BC5-4CA7-8B9B-DB179E5469E4}" dt="2024-03-25T15:19:00.036" v="67" actId="478"/>
          <ac:picMkLst>
            <pc:docMk/>
            <pc:sldMk cId="0" sldId="266"/>
            <ac:picMk id="5" creationId="{00000000-0000-0000-0000-000000000000}"/>
          </ac:picMkLst>
        </pc:picChg>
        <pc:picChg chg="add mod">
          <ac:chgData name="Sophie Reynolds" userId="fbef7636-d118-4be1-8695-a6c7015fe255" providerId="ADAL" clId="{D7EE5E7F-6BC5-4CA7-8B9B-DB179E5469E4}" dt="2024-03-25T15:17:13.855" v="13"/>
          <ac:picMkLst>
            <pc:docMk/>
            <pc:sldMk cId="0" sldId="266"/>
            <ac:picMk id="8" creationId="{316251D6-CFE8-C2B2-D119-D4BAE4454E3B}"/>
          </ac:picMkLst>
        </pc:picChg>
        <pc:picChg chg="add mod">
          <ac:chgData name="Sophie Reynolds" userId="fbef7636-d118-4be1-8695-a6c7015fe255" providerId="ADAL" clId="{D7EE5E7F-6BC5-4CA7-8B9B-DB179E5469E4}" dt="2024-03-25T15:17:13.855" v="13"/>
          <ac:picMkLst>
            <pc:docMk/>
            <pc:sldMk cId="0" sldId="266"/>
            <ac:picMk id="10" creationId="{47A52FCA-F6BD-35CC-8D55-764992FA68F0}"/>
          </ac:picMkLst>
        </pc:picChg>
      </pc:sldChg>
      <pc:sldChg chg="addSp delSp modSp add del mod">
        <pc:chgData name="Sophie Reynolds" userId="fbef7636-d118-4be1-8695-a6c7015fe255" providerId="ADAL" clId="{D7EE5E7F-6BC5-4CA7-8B9B-DB179E5469E4}" dt="2024-03-25T15:18:55.941" v="66" actId="478"/>
        <pc:sldMkLst>
          <pc:docMk/>
          <pc:sldMk cId="0" sldId="267"/>
        </pc:sldMkLst>
        <pc:spChg chg="del">
          <ac:chgData name="Sophie Reynolds" userId="fbef7636-d118-4be1-8695-a6c7015fe255" providerId="ADAL" clId="{D7EE5E7F-6BC5-4CA7-8B9B-DB179E5469E4}" dt="2024-03-25T15:18:29.392" v="48" actId="478"/>
          <ac:spMkLst>
            <pc:docMk/>
            <pc:sldMk cId="0" sldId="267"/>
            <ac:spMk id="2" creationId="{00000000-0000-0000-0000-000000000000}"/>
          </ac:spMkLst>
        </pc:spChg>
        <pc:spChg chg="add mod">
          <ac:chgData name="Sophie Reynolds" userId="fbef7636-d118-4be1-8695-a6c7015fe255" providerId="ADAL" clId="{D7EE5E7F-6BC5-4CA7-8B9B-DB179E5469E4}" dt="2024-03-25T15:17:16.922" v="14"/>
          <ac:spMkLst>
            <pc:docMk/>
            <pc:sldMk cId="0" sldId="267"/>
            <ac:spMk id="6" creationId="{3E0AFE13-89BA-A0AF-735D-4C6B8626238B}"/>
          </ac:spMkLst>
        </pc:spChg>
        <pc:spChg chg="add mod">
          <ac:chgData name="Sophie Reynolds" userId="fbef7636-d118-4be1-8695-a6c7015fe255" providerId="ADAL" clId="{D7EE5E7F-6BC5-4CA7-8B9B-DB179E5469E4}" dt="2024-03-25T15:17:16.922" v="14"/>
          <ac:spMkLst>
            <pc:docMk/>
            <pc:sldMk cId="0" sldId="267"/>
            <ac:spMk id="7" creationId="{352731DC-32C4-16C8-223C-90DF79FB2B2B}"/>
          </ac:spMkLst>
        </pc:spChg>
        <pc:spChg chg="add mod">
          <ac:chgData name="Sophie Reynolds" userId="fbef7636-d118-4be1-8695-a6c7015fe255" providerId="ADAL" clId="{D7EE5E7F-6BC5-4CA7-8B9B-DB179E5469E4}" dt="2024-03-25T15:17:16.922" v="14"/>
          <ac:spMkLst>
            <pc:docMk/>
            <pc:sldMk cId="0" sldId="267"/>
            <ac:spMk id="8" creationId="{A4E9B8F4-D64B-2781-F80E-15D2D01B7671}"/>
          </ac:spMkLst>
        </pc:spChg>
        <pc:spChg chg="add del mod">
          <ac:chgData name="Sophie Reynolds" userId="fbef7636-d118-4be1-8695-a6c7015fe255" providerId="ADAL" clId="{D7EE5E7F-6BC5-4CA7-8B9B-DB179E5469E4}" dt="2024-03-25T15:18:54.411" v="65" actId="478"/>
          <ac:spMkLst>
            <pc:docMk/>
            <pc:sldMk cId="0" sldId="267"/>
            <ac:spMk id="12" creationId="{864DDBCB-5FDA-0FDF-0D94-02B693C6159D}"/>
          </ac:spMkLst>
        </pc:spChg>
        <pc:spChg chg="add del mod">
          <ac:chgData name="Sophie Reynolds" userId="fbef7636-d118-4be1-8695-a6c7015fe255" providerId="ADAL" clId="{D7EE5E7F-6BC5-4CA7-8B9B-DB179E5469E4}" dt="2024-03-25T15:18:55.941" v="66" actId="478"/>
          <ac:spMkLst>
            <pc:docMk/>
            <pc:sldMk cId="0" sldId="267"/>
            <ac:spMk id="15" creationId="{69C68754-756F-CAD9-71A1-778AF76FFC63}"/>
          </ac:spMkLst>
        </pc:spChg>
        <pc:picChg chg="del">
          <ac:chgData name="Sophie Reynolds" userId="fbef7636-d118-4be1-8695-a6c7015fe255" providerId="ADAL" clId="{D7EE5E7F-6BC5-4CA7-8B9B-DB179E5469E4}" dt="2024-03-25T15:18:23.020" v="47" actId="478"/>
          <ac:picMkLst>
            <pc:docMk/>
            <pc:sldMk cId="0" sldId="267"/>
            <ac:picMk id="3" creationId="{00000000-0000-0000-0000-000000000000}"/>
          </ac:picMkLst>
        </pc:picChg>
        <pc:picChg chg="del">
          <ac:chgData name="Sophie Reynolds" userId="fbef7636-d118-4be1-8695-a6c7015fe255" providerId="ADAL" clId="{D7EE5E7F-6BC5-4CA7-8B9B-DB179E5469E4}" dt="2024-03-25T15:18:20.772" v="46" actId="478"/>
          <ac:picMkLst>
            <pc:docMk/>
            <pc:sldMk cId="0" sldId="267"/>
            <ac:picMk id="4" creationId="{00000000-0000-0000-0000-000000000000}"/>
          </ac:picMkLst>
        </pc:picChg>
        <pc:picChg chg="add mod">
          <ac:chgData name="Sophie Reynolds" userId="fbef7636-d118-4be1-8695-a6c7015fe255" providerId="ADAL" clId="{D7EE5E7F-6BC5-4CA7-8B9B-DB179E5469E4}" dt="2024-03-25T15:17:16.922" v="14"/>
          <ac:picMkLst>
            <pc:docMk/>
            <pc:sldMk cId="0" sldId="267"/>
            <ac:picMk id="9" creationId="{F2264365-6B26-6B2D-0A63-49CBEEBC5A1D}"/>
          </ac:picMkLst>
        </pc:picChg>
        <pc:picChg chg="add mod">
          <ac:chgData name="Sophie Reynolds" userId="fbef7636-d118-4be1-8695-a6c7015fe255" providerId="ADAL" clId="{D7EE5E7F-6BC5-4CA7-8B9B-DB179E5469E4}" dt="2024-03-25T15:17:16.922" v="14"/>
          <ac:picMkLst>
            <pc:docMk/>
            <pc:sldMk cId="0" sldId="267"/>
            <ac:picMk id="10" creationId="{5D475D76-6C0F-7913-DB45-353FA1F671B8}"/>
          </ac:picMkLst>
        </pc:picChg>
        <pc:picChg chg="add mod">
          <ac:chgData name="Sophie Reynolds" userId="fbef7636-d118-4be1-8695-a6c7015fe255" providerId="ADAL" clId="{D7EE5E7F-6BC5-4CA7-8B9B-DB179E5469E4}" dt="2024-03-25T15:18:36.891" v="49"/>
          <ac:picMkLst>
            <pc:docMk/>
            <pc:sldMk cId="0" sldId="267"/>
            <ac:picMk id="13" creationId="{76E4E48D-8A79-579E-DB16-CE9AB9A8AC44}"/>
          </ac:picMkLst>
        </pc:picChg>
      </pc:sldChg>
      <pc:sldChg chg="addSp delSp modSp add del mod">
        <pc:chgData name="Sophie Reynolds" userId="fbef7636-d118-4be1-8695-a6c7015fe255" providerId="ADAL" clId="{D7EE5E7F-6BC5-4CA7-8B9B-DB179E5469E4}" dt="2024-03-25T15:26:09.356" v="291" actId="478"/>
        <pc:sldMkLst>
          <pc:docMk/>
          <pc:sldMk cId="0" sldId="268"/>
        </pc:sldMkLst>
        <pc:spChg chg="del">
          <ac:chgData name="Sophie Reynolds" userId="fbef7636-d118-4be1-8695-a6c7015fe255" providerId="ADAL" clId="{D7EE5E7F-6BC5-4CA7-8B9B-DB179E5469E4}" dt="2024-03-25T15:18:01.350" v="29" actId="478"/>
          <ac:spMkLst>
            <pc:docMk/>
            <pc:sldMk cId="0" sldId="268"/>
            <ac:spMk id="2" creationId="{00000000-0000-0000-0000-000000000000}"/>
          </ac:spMkLst>
        </pc:spChg>
        <pc:spChg chg="add mod">
          <ac:chgData name="Sophie Reynolds" userId="fbef7636-d118-4be1-8695-a6c7015fe255" providerId="ADAL" clId="{D7EE5E7F-6BC5-4CA7-8B9B-DB179E5469E4}" dt="2024-03-25T15:17:19.724" v="15"/>
          <ac:spMkLst>
            <pc:docMk/>
            <pc:sldMk cId="0" sldId="268"/>
            <ac:spMk id="4" creationId="{DA077C91-AC22-A932-0964-92B93E6A2AD5}"/>
          </ac:spMkLst>
        </pc:spChg>
        <pc:spChg chg="add mod">
          <ac:chgData name="Sophie Reynolds" userId="fbef7636-d118-4be1-8695-a6c7015fe255" providerId="ADAL" clId="{D7EE5E7F-6BC5-4CA7-8B9B-DB179E5469E4}" dt="2024-03-25T15:17:19.724" v="15"/>
          <ac:spMkLst>
            <pc:docMk/>
            <pc:sldMk cId="0" sldId="268"/>
            <ac:spMk id="6" creationId="{E3A995AE-4CB7-8AEE-20AF-3C925CDEA4CC}"/>
          </ac:spMkLst>
        </pc:spChg>
        <pc:spChg chg="add mod">
          <ac:chgData name="Sophie Reynolds" userId="fbef7636-d118-4be1-8695-a6c7015fe255" providerId="ADAL" clId="{D7EE5E7F-6BC5-4CA7-8B9B-DB179E5469E4}" dt="2024-03-25T15:17:19.724" v="15"/>
          <ac:spMkLst>
            <pc:docMk/>
            <pc:sldMk cId="0" sldId="268"/>
            <ac:spMk id="7" creationId="{B02415FA-3969-5A39-D386-F14EA5B2F3B5}"/>
          </ac:spMkLst>
        </pc:spChg>
        <pc:spChg chg="del">
          <ac:chgData name="Sophie Reynolds" userId="fbef7636-d118-4be1-8695-a6c7015fe255" providerId="ADAL" clId="{D7EE5E7F-6BC5-4CA7-8B9B-DB179E5469E4}" dt="2024-03-25T15:18:16.941" v="45" actId="478"/>
          <ac:spMkLst>
            <pc:docMk/>
            <pc:sldMk cId="0" sldId="268"/>
            <ac:spMk id="8" creationId="{00000000-0000-0000-0000-000000000000}"/>
          </ac:spMkLst>
        </pc:spChg>
        <pc:spChg chg="add del mod">
          <ac:chgData name="Sophie Reynolds" userId="fbef7636-d118-4be1-8695-a6c7015fe255" providerId="ADAL" clId="{D7EE5E7F-6BC5-4CA7-8B9B-DB179E5469E4}" dt="2024-03-25T15:26:05.726" v="290" actId="478"/>
          <ac:spMkLst>
            <pc:docMk/>
            <pc:sldMk cId="0" sldId="268"/>
            <ac:spMk id="12" creationId="{7F5F43A3-20D6-827D-8970-DF6951F1C9C2}"/>
          </ac:spMkLst>
        </pc:spChg>
        <pc:spChg chg="add mod">
          <ac:chgData name="Sophie Reynolds" userId="fbef7636-d118-4be1-8695-a6c7015fe255" providerId="ADAL" clId="{D7EE5E7F-6BC5-4CA7-8B9B-DB179E5469E4}" dt="2024-03-25T15:26:01.478" v="289" actId="1076"/>
          <ac:spMkLst>
            <pc:docMk/>
            <pc:sldMk cId="0" sldId="268"/>
            <ac:spMk id="14" creationId="{C136BE5F-602E-C340-5BC7-EADD28454BBD}"/>
          </ac:spMkLst>
        </pc:spChg>
        <pc:spChg chg="add del mod">
          <ac:chgData name="Sophie Reynolds" userId="fbef7636-d118-4be1-8695-a6c7015fe255" providerId="ADAL" clId="{D7EE5E7F-6BC5-4CA7-8B9B-DB179E5469E4}" dt="2024-03-25T15:26:09.356" v="291" actId="478"/>
          <ac:spMkLst>
            <pc:docMk/>
            <pc:sldMk cId="0" sldId="268"/>
            <ac:spMk id="16" creationId="{F50EAB0F-896B-D6DC-80A2-6482E52A5336}"/>
          </ac:spMkLst>
        </pc:spChg>
        <pc:picChg chg="del">
          <ac:chgData name="Sophie Reynolds" userId="fbef7636-d118-4be1-8695-a6c7015fe255" providerId="ADAL" clId="{D7EE5E7F-6BC5-4CA7-8B9B-DB179E5469E4}" dt="2024-03-25T15:17:57.228" v="28" actId="478"/>
          <ac:picMkLst>
            <pc:docMk/>
            <pc:sldMk cId="0" sldId="268"/>
            <ac:picMk id="3" creationId="{00000000-0000-0000-0000-000000000000}"/>
          </ac:picMkLst>
        </pc:picChg>
        <pc:picChg chg="add del">
          <ac:chgData name="Sophie Reynolds" userId="fbef7636-d118-4be1-8695-a6c7015fe255" providerId="ADAL" clId="{D7EE5E7F-6BC5-4CA7-8B9B-DB179E5469E4}" dt="2024-03-25T15:17:54.908" v="27" actId="478"/>
          <ac:picMkLst>
            <pc:docMk/>
            <pc:sldMk cId="0" sldId="268"/>
            <ac:picMk id="5" creationId="{00000000-0000-0000-0000-000000000000}"/>
          </ac:picMkLst>
        </pc:picChg>
        <pc:picChg chg="add mod">
          <ac:chgData name="Sophie Reynolds" userId="fbef7636-d118-4be1-8695-a6c7015fe255" providerId="ADAL" clId="{D7EE5E7F-6BC5-4CA7-8B9B-DB179E5469E4}" dt="2024-03-25T15:17:19.724" v="15"/>
          <ac:picMkLst>
            <pc:docMk/>
            <pc:sldMk cId="0" sldId="268"/>
            <ac:picMk id="9" creationId="{1F654E53-DF54-9FA3-2E15-D0CD0A2EA4F7}"/>
          </ac:picMkLst>
        </pc:picChg>
        <pc:picChg chg="add mod">
          <ac:chgData name="Sophie Reynolds" userId="fbef7636-d118-4be1-8695-a6c7015fe255" providerId="ADAL" clId="{D7EE5E7F-6BC5-4CA7-8B9B-DB179E5469E4}" dt="2024-03-25T15:17:19.724" v="15"/>
          <ac:picMkLst>
            <pc:docMk/>
            <pc:sldMk cId="0" sldId="268"/>
            <ac:picMk id="10" creationId="{2A838511-6476-176C-9D00-86C8DC59F888}"/>
          </ac:picMkLst>
        </pc:picChg>
        <pc:picChg chg="add del mod">
          <ac:chgData name="Sophie Reynolds" userId="fbef7636-d118-4be1-8695-a6c7015fe255" providerId="ADAL" clId="{D7EE5E7F-6BC5-4CA7-8B9B-DB179E5469E4}" dt="2024-03-25T15:25:34.731" v="287" actId="478"/>
          <ac:picMkLst>
            <pc:docMk/>
            <pc:sldMk cId="0" sldId="268"/>
            <ac:picMk id="13" creationId="{A06141EA-2B9C-1292-8B44-E75FE1E3089D}"/>
          </ac:picMkLst>
        </pc:picChg>
      </pc:sldChg>
      <pc:sldChg chg="addSp modSp add del">
        <pc:chgData name="Sophie Reynolds" userId="fbef7636-d118-4be1-8695-a6c7015fe255" providerId="ADAL" clId="{D7EE5E7F-6BC5-4CA7-8B9B-DB179E5469E4}" dt="2024-03-25T15:17:49.269" v="26" actId="47"/>
        <pc:sldMkLst>
          <pc:docMk/>
          <pc:sldMk cId="0" sldId="269"/>
        </pc:sldMkLst>
        <pc:spChg chg="add mod">
          <ac:chgData name="Sophie Reynolds" userId="fbef7636-d118-4be1-8695-a6c7015fe255" providerId="ADAL" clId="{D7EE5E7F-6BC5-4CA7-8B9B-DB179E5469E4}" dt="2024-03-25T15:17:22.711" v="16"/>
          <ac:spMkLst>
            <pc:docMk/>
            <pc:sldMk cId="0" sldId="269"/>
            <ac:spMk id="5" creationId="{E53C507B-4DC0-E6B2-6ECA-42A8A8862FA3}"/>
          </ac:spMkLst>
        </pc:spChg>
        <pc:spChg chg="add mod">
          <ac:chgData name="Sophie Reynolds" userId="fbef7636-d118-4be1-8695-a6c7015fe255" providerId="ADAL" clId="{D7EE5E7F-6BC5-4CA7-8B9B-DB179E5469E4}" dt="2024-03-25T15:17:22.711" v="16"/>
          <ac:spMkLst>
            <pc:docMk/>
            <pc:sldMk cId="0" sldId="269"/>
            <ac:spMk id="7" creationId="{E6AF0203-4480-300D-0096-B6FFCE52F2F1}"/>
          </ac:spMkLst>
        </pc:spChg>
        <pc:spChg chg="add mod">
          <ac:chgData name="Sophie Reynolds" userId="fbef7636-d118-4be1-8695-a6c7015fe255" providerId="ADAL" clId="{D7EE5E7F-6BC5-4CA7-8B9B-DB179E5469E4}" dt="2024-03-25T15:17:22.711" v="16"/>
          <ac:spMkLst>
            <pc:docMk/>
            <pc:sldMk cId="0" sldId="269"/>
            <ac:spMk id="8" creationId="{3A7B7F28-57A0-3A6B-0E81-407BBE4A2E81}"/>
          </ac:spMkLst>
        </pc:spChg>
        <pc:picChg chg="add mod">
          <ac:chgData name="Sophie Reynolds" userId="fbef7636-d118-4be1-8695-a6c7015fe255" providerId="ADAL" clId="{D7EE5E7F-6BC5-4CA7-8B9B-DB179E5469E4}" dt="2024-03-25T15:17:22.711" v="16"/>
          <ac:picMkLst>
            <pc:docMk/>
            <pc:sldMk cId="0" sldId="269"/>
            <ac:picMk id="9" creationId="{08F742D4-00D6-7B3E-C74F-E99DA3C43563}"/>
          </ac:picMkLst>
        </pc:picChg>
        <pc:picChg chg="add mod">
          <ac:chgData name="Sophie Reynolds" userId="fbef7636-d118-4be1-8695-a6c7015fe255" providerId="ADAL" clId="{D7EE5E7F-6BC5-4CA7-8B9B-DB179E5469E4}" dt="2024-03-25T15:17:22.711" v="16"/>
          <ac:picMkLst>
            <pc:docMk/>
            <pc:sldMk cId="0" sldId="269"/>
            <ac:picMk id="10" creationId="{0AED19D1-CFCD-CCE4-0D83-7D5D0722CFE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625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7745" y="0"/>
            <a:ext cx="2943596" cy="496253"/>
          </a:xfrm>
          <a:prstGeom prst="rect">
            <a:avLst/>
          </a:prstGeom>
        </p:spPr>
        <p:txBody>
          <a:bodyPr vert="horz" lIns="91440" tIns="45720" rIns="91440" bIns="45720" rtlCol="0"/>
          <a:lstStyle>
            <a:lvl1pPr algn="r">
              <a:defRPr sz="1200"/>
            </a:lvl1pPr>
          </a:lstStyle>
          <a:p>
            <a:fld id="{58D2E17E-76DB-3049-A1E6-9D581A79DAA3}" type="datetimeFigureOut">
              <a:rPr lang="en-US" smtClean="0"/>
              <a:t>3/25/2024</a:t>
            </a:fld>
            <a:endParaRPr lang="en-US"/>
          </a:p>
        </p:txBody>
      </p:sp>
      <p:sp>
        <p:nvSpPr>
          <p:cNvPr id="4" name="Footer Placeholder 3"/>
          <p:cNvSpPr>
            <a:spLocks noGrp="1"/>
          </p:cNvSpPr>
          <p:nvPr>
            <p:ph type="ftr" sz="quarter" idx="2"/>
          </p:nvPr>
        </p:nvSpPr>
        <p:spPr>
          <a:xfrm>
            <a:off x="0" y="9427075"/>
            <a:ext cx="2943596" cy="49625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7745" y="9427075"/>
            <a:ext cx="2943596" cy="496253"/>
          </a:xfrm>
          <a:prstGeom prst="rect">
            <a:avLst/>
          </a:prstGeom>
        </p:spPr>
        <p:txBody>
          <a:bodyPr vert="horz" lIns="91440" tIns="45720" rIns="91440" bIns="45720" rtlCol="0" anchor="b"/>
          <a:lstStyle>
            <a:lvl1pPr algn="r">
              <a:defRPr sz="1200"/>
            </a:lvl1pPr>
          </a:lstStyle>
          <a:p>
            <a:fld id="{4798D33C-1DE8-9240-8D62-3174DC54DF4C}" type="slidenum">
              <a:rPr lang="en-US" smtClean="0"/>
              <a:t>‹#›</a:t>
            </a:fld>
            <a:endParaRPr lang="en-US"/>
          </a:p>
        </p:txBody>
      </p:sp>
    </p:spTree>
    <p:extLst>
      <p:ext uri="{BB962C8B-B14F-4D97-AF65-F5344CB8AC3E}">
        <p14:creationId xmlns:p14="http://schemas.microsoft.com/office/powerpoint/2010/main" val="2389944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8F145DE4-8173-4B5C-9D55-F33999621AF0}" type="datetimeFigureOut">
              <a:rPr lang="en-GB" smtClean="0"/>
              <a:t>25/03/2024</a:t>
            </a:fld>
            <a:endParaRPr lang="en-GB"/>
          </a:p>
        </p:txBody>
      </p:sp>
      <p:sp>
        <p:nvSpPr>
          <p:cNvPr id="4" name="Slide Image Placeholder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FD39F0EE-123F-4914-AE90-6F1D52B86B22}" type="slidenum">
              <a:rPr lang="en-GB" smtClean="0"/>
              <a:t>‹#›</a:t>
            </a:fld>
            <a:endParaRPr lang="en-GB"/>
          </a:p>
        </p:txBody>
      </p:sp>
    </p:spTree>
    <p:extLst>
      <p:ext uri="{BB962C8B-B14F-4D97-AF65-F5344CB8AC3E}">
        <p14:creationId xmlns:p14="http://schemas.microsoft.com/office/powerpoint/2010/main" val="2563404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substitute your own logo in the centre of the page, but keep the PBP and </a:t>
            </a:r>
            <a:r>
              <a:rPr lang="en-GB" dirty="0" err="1"/>
              <a:t>CfLP</a:t>
            </a:r>
            <a:r>
              <a:rPr lang="en-GB" dirty="0"/>
              <a:t> logos at the top left and right of every page</a:t>
            </a:r>
          </a:p>
        </p:txBody>
      </p:sp>
      <p:sp>
        <p:nvSpPr>
          <p:cNvPr id="4" name="Slide Number Placeholder 3"/>
          <p:cNvSpPr>
            <a:spLocks noGrp="1"/>
          </p:cNvSpPr>
          <p:nvPr>
            <p:ph type="sldNum" sz="quarter" idx="5"/>
          </p:nvPr>
        </p:nvSpPr>
        <p:spPr/>
        <p:txBody>
          <a:bodyPr/>
          <a:lstStyle/>
          <a:p>
            <a:fld id="{FD39F0EE-123F-4914-AE90-6F1D52B86B22}" type="slidenum">
              <a:rPr lang="en-GB" smtClean="0"/>
              <a:t>1</a:t>
            </a:fld>
            <a:endParaRPr lang="en-GB"/>
          </a:p>
        </p:txBody>
      </p:sp>
    </p:spTree>
    <p:extLst>
      <p:ext uri="{BB962C8B-B14F-4D97-AF65-F5344CB8AC3E}">
        <p14:creationId xmlns:p14="http://schemas.microsoft.com/office/powerpoint/2010/main" val="266441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Show a video of your job role or describe it. </a:t>
            </a:r>
            <a:r>
              <a:rPr lang="en-GB" baseline="0" dirty="0"/>
              <a:t>Remember this is an opportunity to inspire these children and give them someone – you- to aspire to be like with your skills , attributes and enthusiasm for a role and career , giving them greater aspirations for their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Talk about not only your job and what it entails but also the impact that the subjects at school such as science , geography and maths had on your career and how important they are now in your role/career.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It may be that you are doing practical sessions with the class as well as talking about your job such as some of the other Environment Agency STEM Ambassador activities. Or maybe </a:t>
            </a:r>
            <a:r>
              <a:rPr lang="en-GB" dirty="0"/>
              <a:t>you can take with you a range of resources which you use in your role and set up a rotating set of activities for the children to take part in (often referred to as round robin activities in primary schools).</a:t>
            </a:r>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aseline="0" dirty="0"/>
              <a:t>If so, discuss this with the teacher before hand with regards to risk assessment / health and safety procedures. In addition find out the numbers in the class and the organisation of the class in order for such sessions to take place with ease. You may also want to discuss with the teacher what resources you could access at the school such as measuring cylinders, sinks etc</a:t>
            </a:r>
          </a:p>
          <a:p>
            <a:endParaRPr lang="en-GB" baseline="0" dirty="0"/>
          </a:p>
          <a:p>
            <a:endParaRPr lang="en-GB" baseline="0" dirty="0"/>
          </a:p>
          <a:p>
            <a:endParaRPr lang="en-GB" dirty="0"/>
          </a:p>
        </p:txBody>
      </p:sp>
      <p:sp>
        <p:nvSpPr>
          <p:cNvPr id="4" name="Slide Number Placeholder 3"/>
          <p:cNvSpPr>
            <a:spLocks noGrp="1"/>
          </p:cNvSpPr>
          <p:nvPr>
            <p:ph type="sldNum" sz="quarter" idx="5"/>
          </p:nvPr>
        </p:nvSpPr>
        <p:spPr/>
        <p:txBody>
          <a:bodyPr/>
          <a:lstStyle/>
          <a:p>
            <a:fld id="{E7B2E3E9-829D-43BE-BFDA-C75C61A89F81}" type="slidenum">
              <a:rPr lang="en-GB" smtClean="0"/>
              <a:t>10</a:t>
            </a:fld>
            <a:endParaRPr lang="en-GB"/>
          </a:p>
        </p:txBody>
      </p:sp>
    </p:spTree>
    <p:extLst>
      <p:ext uri="{BB962C8B-B14F-4D97-AF65-F5344CB8AC3E}">
        <p14:creationId xmlns:p14="http://schemas.microsoft.com/office/powerpoint/2010/main" val="2649616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substitute your own text if you like</a:t>
            </a:r>
          </a:p>
        </p:txBody>
      </p:sp>
      <p:sp>
        <p:nvSpPr>
          <p:cNvPr id="4" name="Slide Number Placeholder 3"/>
          <p:cNvSpPr>
            <a:spLocks noGrp="1"/>
          </p:cNvSpPr>
          <p:nvPr>
            <p:ph type="sldNum" sz="quarter" idx="5"/>
          </p:nvPr>
        </p:nvSpPr>
        <p:spPr/>
        <p:txBody>
          <a:bodyPr/>
          <a:lstStyle/>
          <a:p>
            <a:fld id="{FD39F0EE-123F-4914-AE90-6F1D52B86B22}" type="slidenum">
              <a:rPr lang="en-GB" smtClean="0"/>
              <a:t>11</a:t>
            </a:fld>
            <a:endParaRPr lang="en-GB"/>
          </a:p>
        </p:txBody>
      </p:sp>
    </p:spTree>
    <p:extLst>
      <p:ext uri="{BB962C8B-B14F-4D97-AF65-F5344CB8AC3E}">
        <p14:creationId xmlns:p14="http://schemas.microsoft.com/office/powerpoint/2010/main" val="1877612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Add appropriate images</a:t>
            </a:r>
            <a:r>
              <a:rPr lang="en-GB" i="1" baseline="0" dirty="0"/>
              <a:t> of your work place such as office , outdoor area, views of the building etc</a:t>
            </a:r>
            <a:endParaRPr lang="en-GB" i="1"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7B2E3E9-829D-43BE-BFDA-C75C61A89F81}" type="slidenum">
              <a:rPr lang="en-GB" smtClean="0"/>
              <a:t>2</a:t>
            </a:fld>
            <a:endParaRPr lang="en-GB"/>
          </a:p>
        </p:txBody>
      </p:sp>
    </p:spTree>
    <p:extLst>
      <p:ext uri="{BB962C8B-B14F-4D97-AF65-F5344CB8AC3E}">
        <p14:creationId xmlns:p14="http://schemas.microsoft.com/office/powerpoint/2010/main" val="3068504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a:t>
            </a:r>
            <a:r>
              <a:rPr lang="en-GB" baseline="0" dirty="0"/>
              <a:t> images of tools of your trade e.g. magnifying glass, pH water testing strip, computer screen shot with an example of the documents which you might use etc.</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7B2E3E9-829D-43BE-BFDA-C75C61A89F81}" type="slidenum">
              <a:rPr lang="en-GB" smtClean="0"/>
              <a:t>3</a:t>
            </a:fld>
            <a:endParaRPr lang="en-GB"/>
          </a:p>
        </p:txBody>
      </p:sp>
    </p:spTree>
    <p:extLst>
      <p:ext uri="{BB962C8B-B14F-4D97-AF65-F5344CB8AC3E}">
        <p14:creationId xmlns:p14="http://schemas.microsoft.com/office/powerpoint/2010/main" val="1031640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Highlight the skills you use or delete those that you don’t use</a:t>
            </a:r>
            <a:r>
              <a:rPr lang="en-GB" baseline="0" dirty="0"/>
              <a:t>. (Double click on the box that you do not want and then delete). For each skill ask the children if they know what the word/ skill is and/or means. Let the children explain it in their own words and support them by possibly asking them to give examples of what and/or how they have used that skill in their school work, playing or at home.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If you can, add in the Skills Builder topics: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Listening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Speaking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Problem-solving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Creativity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Staying positive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Aiming high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Leadership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Teamwork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dirty="0"/>
          </a:p>
        </p:txBody>
      </p:sp>
      <p:sp>
        <p:nvSpPr>
          <p:cNvPr id="4" name="Slide Number Placeholder 3"/>
          <p:cNvSpPr>
            <a:spLocks noGrp="1"/>
          </p:cNvSpPr>
          <p:nvPr>
            <p:ph type="sldNum" sz="quarter" idx="5"/>
          </p:nvPr>
        </p:nvSpPr>
        <p:spPr/>
        <p:txBody>
          <a:bodyPr/>
          <a:lstStyle/>
          <a:p>
            <a:fld id="{E7B2E3E9-829D-43BE-BFDA-C75C61A89F81}" type="slidenum">
              <a:rPr lang="en-GB" smtClean="0"/>
              <a:t>4</a:t>
            </a:fld>
            <a:endParaRPr lang="en-GB"/>
          </a:p>
        </p:txBody>
      </p:sp>
    </p:spTree>
    <p:extLst>
      <p:ext uri="{BB962C8B-B14F-4D97-AF65-F5344CB8AC3E}">
        <p14:creationId xmlns:p14="http://schemas.microsoft.com/office/powerpoint/2010/main" val="3869127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a:t>
            </a:r>
            <a:r>
              <a:rPr lang="en-GB" baseline="0" dirty="0"/>
              <a:t> photographs of your normal attire. If you work outside in the local environment maybe add a photograph of your wellingtons or waterproofs etc ,if you work in a lab a photo of your lab coat, goggles etc or if you work at a computer you could add everyday clothes or maybe decide to delete this slide.</a:t>
            </a:r>
            <a:endParaRPr lang="en-GB" dirty="0"/>
          </a:p>
          <a:p>
            <a:endParaRPr lang="en-GB" dirty="0"/>
          </a:p>
        </p:txBody>
      </p:sp>
      <p:sp>
        <p:nvSpPr>
          <p:cNvPr id="4" name="Slide Number Placeholder 3"/>
          <p:cNvSpPr>
            <a:spLocks noGrp="1"/>
          </p:cNvSpPr>
          <p:nvPr>
            <p:ph type="sldNum" sz="quarter" idx="5"/>
          </p:nvPr>
        </p:nvSpPr>
        <p:spPr/>
        <p:txBody>
          <a:bodyPr/>
          <a:lstStyle/>
          <a:p>
            <a:fld id="{E7B2E3E9-829D-43BE-BFDA-C75C61A89F81}" type="slidenum">
              <a:rPr lang="en-GB" smtClean="0"/>
              <a:t>5</a:t>
            </a:fld>
            <a:endParaRPr lang="en-GB"/>
          </a:p>
        </p:txBody>
      </p:sp>
    </p:spTree>
    <p:extLst>
      <p:ext uri="{BB962C8B-B14F-4D97-AF65-F5344CB8AC3E}">
        <p14:creationId xmlns:p14="http://schemas.microsoft.com/office/powerpoint/2010/main" val="3810778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 you work outside or in an office, does your work venue change depending on the aspect of your job for that particular day?</a:t>
            </a:r>
            <a:r>
              <a:rPr lang="en-GB" baseline="0" dirty="0"/>
              <a:t> Add in here any photos of your work venue.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7B2E3E9-829D-43BE-BFDA-C75C61A89F81}" type="slidenum">
              <a:rPr lang="en-GB" smtClean="0"/>
              <a:t>6</a:t>
            </a:fld>
            <a:endParaRPr lang="en-GB"/>
          </a:p>
        </p:txBody>
      </p:sp>
    </p:spTree>
    <p:extLst>
      <p:ext uri="{BB962C8B-B14F-4D97-AF65-F5344CB8AC3E}">
        <p14:creationId xmlns:p14="http://schemas.microsoft.com/office/powerpoint/2010/main" val="115269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might already have pre-empted this session by asking the teacher to prepare opportunities for the children</a:t>
            </a:r>
            <a:r>
              <a:rPr lang="en-GB" baseline="0" dirty="0"/>
              <a:t> to create questions beforehand, if this has not been done you may need to give the children examples of questions which allow for a yes or no example . E.g. “Where do you work ?” Will NOT allow a yes / no answer but a question “Do you work inside ?” Will allow a yes or no answer. Let them give you examples of their own ideas for questions which allow yes or no answers. You could base it on a photograph of an animal </a:t>
            </a:r>
            <a:r>
              <a:rPr lang="en-GB" baseline="0" dirty="0" err="1"/>
              <a:t>e.g</a:t>
            </a:r>
            <a:r>
              <a:rPr lang="en-GB" baseline="0" dirty="0"/>
              <a:t> a swan from a local river which you may be involved with the work on or a lake which is in the same village as the school etc. and have a child volunteer from the class answering with yes or no answers only.</a:t>
            </a:r>
          </a:p>
          <a:p>
            <a:endParaRPr lang="en-GB" baseline="0" dirty="0"/>
          </a:p>
          <a:p>
            <a:r>
              <a:rPr lang="en-GB" baseline="0" dirty="0"/>
              <a:t>You might decide to have a competitive element to this (especially if there are a few of you at the school talking about your roles/ careers) by putting the children in teams and each team taking it in turn to ask a question and the team who asks the most informative question winning a point/ pom </a:t>
            </a:r>
            <a:r>
              <a:rPr lang="en-GB" baseline="0" dirty="0" err="1"/>
              <a:t>pom</a:t>
            </a:r>
            <a:r>
              <a:rPr lang="en-GB" baseline="0" dirty="0"/>
              <a:t> or team point , whichever is most relevant, or who guesses your actual role title etc.</a:t>
            </a:r>
          </a:p>
          <a:p>
            <a:endParaRPr lang="en-GB" baseline="0" dirty="0"/>
          </a:p>
          <a:p>
            <a:r>
              <a:rPr lang="en-GB" baseline="0" dirty="0"/>
              <a:t>You might decide that you answer their questions then they go away in their groups and create on paper an idea of what your role involves , they may sketch an outdoor area with a digger present and lots of detailed drawings with accurate measurements if you are an engineer for example.</a:t>
            </a:r>
            <a:endParaRPr lang="en-GB" dirty="0"/>
          </a:p>
          <a:p>
            <a:endParaRPr lang="en-GB" dirty="0"/>
          </a:p>
        </p:txBody>
      </p:sp>
      <p:sp>
        <p:nvSpPr>
          <p:cNvPr id="4" name="Slide Number Placeholder 3"/>
          <p:cNvSpPr>
            <a:spLocks noGrp="1"/>
          </p:cNvSpPr>
          <p:nvPr>
            <p:ph type="sldNum" sz="quarter" idx="5"/>
          </p:nvPr>
        </p:nvSpPr>
        <p:spPr/>
        <p:txBody>
          <a:bodyPr/>
          <a:lstStyle/>
          <a:p>
            <a:fld id="{E7B2E3E9-829D-43BE-BFDA-C75C61A89F81}" type="slidenum">
              <a:rPr lang="en-GB" smtClean="0"/>
              <a:t>7</a:t>
            </a:fld>
            <a:endParaRPr lang="en-GB"/>
          </a:p>
        </p:txBody>
      </p:sp>
    </p:spTree>
    <p:extLst>
      <p:ext uri="{BB962C8B-B14F-4D97-AF65-F5344CB8AC3E}">
        <p14:creationId xmlns:p14="http://schemas.microsoft.com/office/powerpoint/2010/main" val="3895763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a series of photographs or short</a:t>
            </a:r>
            <a:r>
              <a:rPr lang="en-GB" baseline="0" dirty="0"/>
              <a:t> video clips or snippets of your daily work life. </a:t>
            </a:r>
          </a:p>
          <a:p>
            <a:r>
              <a:rPr lang="en-GB" baseline="0" dirty="0"/>
              <a:t>Depending on how the children are developing their ideas of what you do ,you may decide not to show them this until the end of the session when they have actually worked out what your role is.</a:t>
            </a:r>
            <a:endParaRPr lang="en-GB" dirty="0"/>
          </a:p>
          <a:p>
            <a:endParaRPr lang="en-GB" dirty="0"/>
          </a:p>
        </p:txBody>
      </p:sp>
      <p:sp>
        <p:nvSpPr>
          <p:cNvPr id="4" name="Slide Number Placeholder 3"/>
          <p:cNvSpPr>
            <a:spLocks noGrp="1"/>
          </p:cNvSpPr>
          <p:nvPr>
            <p:ph type="sldNum" sz="quarter" idx="5"/>
          </p:nvPr>
        </p:nvSpPr>
        <p:spPr/>
        <p:txBody>
          <a:bodyPr/>
          <a:lstStyle/>
          <a:p>
            <a:fld id="{E7B2E3E9-829D-43BE-BFDA-C75C61A89F81}" type="slidenum">
              <a:rPr lang="en-GB" smtClean="0"/>
              <a:t>8</a:t>
            </a:fld>
            <a:endParaRPr lang="en-GB"/>
          </a:p>
        </p:txBody>
      </p:sp>
    </p:spTree>
    <p:extLst>
      <p:ext uri="{BB962C8B-B14F-4D97-AF65-F5344CB8AC3E}">
        <p14:creationId xmlns:p14="http://schemas.microsoft.com/office/powerpoint/2010/main" val="3397599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a:t>
            </a:r>
            <a:r>
              <a:rPr lang="en-GB" baseline="0" dirty="0"/>
              <a:t> an opportunity for the children to volunteer their ideas with reasoning and justifications for that suggestion , not random guesses. This will allow you to discuss with the children a variety of roles/ careers which they may suggest. It would be prudent to have a general overview of other roles within EA so that you can suggest where the pupil’s ideas and suggestions might be seen or used in other EA work.</a:t>
            </a:r>
          </a:p>
          <a:p>
            <a:endParaRPr lang="en-GB" baseline="0" dirty="0"/>
          </a:p>
          <a:p>
            <a:r>
              <a:rPr lang="en-GB" baseline="0" dirty="0"/>
              <a:t>Roles within EA are hugely varied but include :</a:t>
            </a:r>
          </a:p>
          <a:p>
            <a:r>
              <a:rPr lang="en-GB" sz="1200" kern="1200" dirty="0">
                <a:solidFill>
                  <a:schemeClr val="tx1"/>
                </a:solidFill>
                <a:effectLst/>
                <a:latin typeface="+mn-lt"/>
                <a:ea typeface="+mn-ea"/>
                <a:cs typeface="+mn-cs"/>
              </a:rPr>
              <a:t>Fisheries, biodiversity and geomorphology specialists, flood and coastal risk management advisors, civil engineers with expertise in river catchments, coastal, reservoirs ,mechanical and electrical engineers , asset managers, environmental officers , water management officers, regulated industry advisors , ecologists , modellers , marine, fresh water and terrestrial monitoring team</a:t>
            </a:r>
            <a:r>
              <a:rPr lang="en-GB" sz="1200" kern="1200" baseline="0" dirty="0">
                <a:solidFill>
                  <a:schemeClr val="tx1"/>
                </a:solidFill>
                <a:effectLst/>
                <a:latin typeface="+mn-lt"/>
                <a:ea typeface="+mn-ea"/>
                <a:cs typeface="+mn-cs"/>
              </a:rPr>
              <a:t> member, s</a:t>
            </a:r>
            <a:r>
              <a:rPr lang="en-GB" sz="1200" kern="1200" dirty="0">
                <a:solidFill>
                  <a:schemeClr val="tx1"/>
                </a:solidFill>
                <a:effectLst/>
                <a:latin typeface="+mn-lt"/>
                <a:ea typeface="+mn-ea"/>
                <a:cs typeface="+mn-cs"/>
              </a:rPr>
              <a:t>cientific laboratory staff; chemists, hydrologists, geomorphologists and many more</a:t>
            </a:r>
            <a:r>
              <a:rPr lang="en-GB" sz="1200" kern="1200" baseline="0" dirty="0">
                <a:solidFill>
                  <a:schemeClr val="tx1"/>
                </a:solidFill>
                <a:effectLst/>
                <a:latin typeface="+mn-lt"/>
                <a:ea typeface="+mn-ea"/>
                <a:cs typeface="+mn-cs"/>
              </a:rPr>
              <a:t> such as </a:t>
            </a:r>
            <a:r>
              <a:rPr lang="en-GB" sz="1200" kern="1200" dirty="0">
                <a:solidFill>
                  <a:schemeClr val="tx1"/>
                </a:solidFill>
                <a:effectLst/>
                <a:latin typeface="+mn-lt"/>
                <a:ea typeface="+mn-ea"/>
                <a:cs typeface="+mn-cs"/>
              </a:rPr>
              <a:t>HR, communication, lawyers, administration , finance and IT specialists.</a:t>
            </a:r>
          </a:p>
          <a:p>
            <a:endParaRPr lang="en-GB" dirty="0"/>
          </a:p>
        </p:txBody>
      </p:sp>
      <p:sp>
        <p:nvSpPr>
          <p:cNvPr id="4" name="Slide Number Placeholder 3"/>
          <p:cNvSpPr>
            <a:spLocks noGrp="1"/>
          </p:cNvSpPr>
          <p:nvPr>
            <p:ph type="sldNum" sz="quarter" idx="5"/>
          </p:nvPr>
        </p:nvSpPr>
        <p:spPr/>
        <p:txBody>
          <a:bodyPr/>
          <a:lstStyle/>
          <a:p>
            <a:fld id="{E7B2E3E9-829D-43BE-BFDA-C75C61A89F81}" type="slidenum">
              <a:rPr lang="en-GB" smtClean="0"/>
              <a:t>9</a:t>
            </a:fld>
            <a:endParaRPr lang="en-GB"/>
          </a:p>
        </p:txBody>
      </p:sp>
    </p:spTree>
    <p:extLst>
      <p:ext uri="{BB962C8B-B14F-4D97-AF65-F5344CB8AC3E}">
        <p14:creationId xmlns:p14="http://schemas.microsoft.com/office/powerpoint/2010/main" val="214961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56324-DE1D-4A4C-B486-4751FAC8C9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11C43C8-A31D-134B-A7CB-52F7DFB9F2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834BA79-19A7-0E43-BBE2-5EA80051C46D}"/>
              </a:ext>
            </a:extLst>
          </p:cNvPr>
          <p:cNvSpPr>
            <a:spLocks noGrp="1"/>
          </p:cNvSpPr>
          <p:nvPr>
            <p:ph type="dt" sz="half" idx="10"/>
          </p:nvPr>
        </p:nvSpPr>
        <p:spPr/>
        <p:txBody>
          <a:bodyPr/>
          <a:lstStyle/>
          <a:p>
            <a:fld id="{88C819C5-C8B3-ED44-8A31-D4C4181A8820}" type="datetimeFigureOut">
              <a:rPr lang="en-US" smtClean="0"/>
              <a:t>3/25/2024</a:t>
            </a:fld>
            <a:endParaRPr lang="en-US"/>
          </a:p>
        </p:txBody>
      </p:sp>
      <p:sp>
        <p:nvSpPr>
          <p:cNvPr id="5" name="Footer Placeholder 4">
            <a:extLst>
              <a:ext uri="{FF2B5EF4-FFF2-40B4-BE49-F238E27FC236}">
                <a16:creationId xmlns:a16="http://schemas.microsoft.com/office/drawing/2014/main" id="{CF1DF312-1755-0248-B7A8-65C944FB3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F6EC1-02F2-304C-8D41-12D860A98C89}"/>
              </a:ext>
            </a:extLst>
          </p:cNvPr>
          <p:cNvSpPr>
            <a:spLocks noGrp="1"/>
          </p:cNvSpPr>
          <p:nvPr>
            <p:ph type="sldNum" sz="quarter" idx="12"/>
          </p:nvPr>
        </p:nvSpPr>
        <p:spPr/>
        <p:txBody>
          <a:bodyPr/>
          <a:lstStyle/>
          <a:p>
            <a:fld id="{920584A4-97C5-E249-9318-21BABFCF18EF}" type="slidenum">
              <a:rPr lang="en-US" smtClean="0"/>
              <a:t>‹#›</a:t>
            </a:fld>
            <a:endParaRPr lang="en-US"/>
          </a:p>
        </p:txBody>
      </p:sp>
    </p:spTree>
    <p:extLst>
      <p:ext uri="{BB962C8B-B14F-4D97-AF65-F5344CB8AC3E}">
        <p14:creationId xmlns:p14="http://schemas.microsoft.com/office/powerpoint/2010/main" val="3844897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A541-52E2-A548-87AB-C6B6830BBD9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932115C-5770-6D48-8D61-9B97F00DBB0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7C620B-7A30-D341-9A3D-DCBC96957DA1}"/>
              </a:ext>
            </a:extLst>
          </p:cNvPr>
          <p:cNvSpPr>
            <a:spLocks noGrp="1"/>
          </p:cNvSpPr>
          <p:nvPr>
            <p:ph type="dt" sz="half" idx="10"/>
          </p:nvPr>
        </p:nvSpPr>
        <p:spPr/>
        <p:txBody>
          <a:bodyPr/>
          <a:lstStyle/>
          <a:p>
            <a:fld id="{88C819C5-C8B3-ED44-8A31-D4C4181A8820}" type="datetimeFigureOut">
              <a:rPr lang="en-US" smtClean="0"/>
              <a:t>3/25/2024</a:t>
            </a:fld>
            <a:endParaRPr lang="en-US"/>
          </a:p>
        </p:txBody>
      </p:sp>
      <p:sp>
        <p:nvSpPr>
          <p:cNvPr id="5" name="Footer Placeholder 4">
            <a:extLst>
              <a:ext uri="{FF2B5EF4-FFF2-40B4-BE49-F238E27FC236}">
                <a16:creationId xmlns:a16="http://schemas.microsoft.com/office/drawing/2014/main" id="{25653F2B-C2A1-5E44-8ABB-0EB34DDE2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5E2DB-4EFD-0F40-8D9F-4A1CEF2D948A}"/>
              </a:ext>
            </a:extLst>
          </p:cNvPr>
          <p:cNvSpPr>
            <a:spLocks noGrp="1"/>
          </p:cNvSpPr>
          <p:nvPr>
            <p:ph type="sldNum" sz="quarter" idx="12"/>
          </p:nvPr>
        </p:nvSpPr>
        <p:spPr/>
        <p:txBody>
          <a:bodyPr/>
          <a:lstStyle/>
          <a:p>
            <a:fld id="{920584A4-97C5-E249-9318-21BABFCF18EF}" type="slidenum">
              <a:rPr lang="en-US" smtClean="0"/>
              <a:t>‹#›</a:t>
            </a:fld>
            <a:endParaRPr lang="en-US"/>
          </a:p>
        </p:txBody>
      </p:sp>
    </p:spTree>
    <p:extLst>
      <p:ext uri="{BB962C8B-B14F-4D97-AF65-F5344CB8AC3E}">
        <p14:creationId xmlns:p14="http://schemas.microsoft.com/office/powerpoint/2010/main" val="384586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AFD78B-158A-A14F-84D7-F1C6F61AD9A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626D402-A5B8-5C4E-89D3-3B1EF70BC1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6370AC-295C-6C4D-A63C-E78D5B3C8089}"/>
              </a:ext>
            </a:extLst>
          </p:cNvPr>
          <p:cNvSpPr>
            <a:spLocks noGrp="1"/>
          </p:cNvSpPr>
          <p:nvPr>
            <p:ph type="dt" sz="half" idx="10"/>
          </p:nvPr>
        </p:nvSpPr>
        <p:spPr/>
        <p:txBody>
          <a:bodyPr/>
          <a:lstStyle/>
          <a:p>
            <a:fld id="{88C819C5-C8B3-ED44-8A31-D4C4181A8820}" type="datetimeFigureOut">
              <a:rPr lang="en-US" smtClean="0"/>
              <a:t>3/25/2024</a:t>
            </a:fld>
            <a:endParaRPr lang="en-US"/>
          </a:p>
        </p:txBody>
      </p:sp>
      <p:sp>
        <p:nvSpPr>
          <p:cNvPr id="5" name="Footer Placeholder 4">
            <a:extLst>
              <a:ext uri="{FF2B5EF4-FFF2-40B4-BE49-F238E27FC236}">
                <a16:creationId xmlns:a16="http://schemas.microsoft.com/office/drawing/2014/main" id="{7B401BF6-6216-0F4F-BB83-7C00BB706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2614F-71F3-0C4F-AB46-2DA154F3F2CF}"/>
              </a:ext>
            </a:extLst>
          </p:cNvPr>
          <p:cNvSpPr>
            <a:spLocks noGrp="1"/>
          </p:cNvSpPr>
          <p:nvPr>
            <p:ph type="sldNum" sz="quarter" idx="12"/>
          </p:nvPr>
        </p:nvSpPr>
        <p:spPr/>
        <p:txBody>
          <a:bodyPr/>
          <a:lstStyle/>
          <a:p>
            <a:fld id="{920584A4-97C5-E249-9318-21BABFCF18EF}" type="slidenum">
              <a:rPr lang="en-US" smtClean="0"/>
              <a:t>‹#›</a:t>
            </a:fld>
            <a:endParaRPr lang="en-US"/>
          </a:p>
        </p:txBody>
      </p:sp>
    </p:spTree>
    <p:extLst>
      <p:ext uri="{BB962C8B-B14F-4D97-AF65-F5344CB8AC3E}">
        <p14:creationId xmlns:p14="http://schemas.microsoft.com/office/powerpoint/2010/main" val="221008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9FC5F-0C6B-834B-A9C3-FA012F22D1F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076FC7C-472B-6E4E-88A2-7E6598C30A9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6E4716-F9EB-444A-8354-FDE599E18BE7}"/>
              </a:ext>
            </a:extLst>
          </p:cNvPr>
          <p:cNvSpPr>
            <a:spLocks noGrp="1"/>
          </p:cNvSpPr>
          <p:nvPr>
            <p:ph type="dt" sz="half" idx="10"/>
          </p:nvPr>
        </p:nvSpPr>
        <p:spPr/>
        <p:txBody>
          <a:bodyPr/>
          <a:lstStyle/>
          <a:p>
            <a:fld id="{88C819C5-C8B3-ED44-8A31-D4C4181A8820}" type="datetimeFigureOut">
              <a:rPr lang="en-US" smtClean="0"/>
              <a:t>3/25/2024</a:t>
            </a:fld>
            <a:endParaRPr lang="en-US"/>
          </a:p>
        </p:txBody>
      </p:sp>
      <p:sp>
        <p:nvSpPr>
          <p:cNvPr id="5" name="Footer Placeholder 4">
            <a:extLst>
              <a:ext uri="{FF2B5EF4-FFF2-40B4-BE49-F238E27FC236}">
                <a16:creationId xmlns:a16="http://schemas.microsoft.com/office/drawing/2014/main" id="{171C109C-4CEF-6347-9A19-29EE64F9B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38B05C-DC68-6D48-9133-469DEA266838}"/>
              </a:ext>
            </a:extLst>
          </p:cNvPr>
          <p:cNvSpPr>
            <a:spLocks noGrp="1"/>
          </p:cNvSpPr>
          <p:nvPr>
            <p:ph type="sldNum" sz="quarter" idx="12"/>
          </p:nvPr>
        </p:nvSpPr>
        <p:spPr/>
        <p:txBody>
          <a:bodyPr/>
          <a:lstStyle/>
          <a:p>
            <a:fld id="{920584A4-97C5-E249-9318-21BABFCF18EF}" type="slidenum">
              <a:rPr lang="en-US" smtClean="0"/>
              <a:t>‹#›</a:t>
            </a:fld>
            <a:endParaRPr lang="en-US"/>
          </a:p>
        </p:txBody>
      </p:sp>
    </p:spTree>
    <p:extLst>
      <p:ext uri="{BB962C8B-B14F-4D97-AF65-F5344CB8AC3E}">
        <p14:creationId xmlns:p14="http://schemas.microsoft.com/office/powerpoint/2010/main" val="318524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D3A3C-8AC0-DF46-983E-B3F8C2D29D2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E14A4DB-10B3-0646-9981-E457C6171F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4864C46-F5D1-904D-A2CE-5364CF631B09}"/>
              </a:ext>
            </a:extLst>
          </p:cNvPr>
          <p:cNvSpPr>
            <a:spLocks noGrp="1"/>
          </p:cNvSpPr>
          <p:nvPr>
            <p:ph type="dt" sz="half" idx="10"/>
          </p:nvPr>
        </p:nvSpPr>
        <p:spPr/>
        <p:txBody>
          <a:bodyPr/>
          <a:lstStyle/>
          <a:p>
            <a:fld id="{88C819C5-C8B3-ED44-8A31-D4C4181A8820}" type="datetimeFigureOut">
              <a:rPr lang="en-US" smtClean="0"/>
              <a:t>3/25/2024</a:t>
            </a:fld>
            <a:endParaRPr lang="en-US"/>
          </a:p>
        </p:txBody>
      </p:sp>
      <p:sp>
        <p:nvSpPr>
          <p:cNvPr id="5" name="Footer Placeholder 4">
            <a:extLst>
              <a:ext uri="{FF2B5EF4-FFF2-40B4-BE49-F238E27FC236}">
                <a16:creationId xmlns:a16="http://schemas.microsoft.com/office/drawing/2014/main" id="{05B5C21C-6E6B-F546-B93E-2F120F4FB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2F7A9-9878-1449-9ED7-71C6B70A1DD5}"/>
              </a:ext>
            </a:extLst>
          </p:cNvPr>
          <p:cNvSpPr>
            <a:spLocks noGrp="1"/>
          </p:cNvSpPr>
          <p:nvPr>
            <p:ph type="sldNum" sz="quarter" idx="12"/>
          </p:nvPr>
        </p:nvSpPr>
        <p:spPr/>
        <p:txBody>
          <a:bodyPr/>
          <a:lstStyle/>
          <a:p>
            <a:fld id="{920584A4-97C5-E249-9318-21BABFCF18EF}" type="slidenum">
              <a:rPr lang="en-US" smtClean="0"/>
              <a:t>‹#›</a:t>
            </a:fld>
            <a:endParaRPr lang="en-US"/>
          </a:p>
        </p:txBody>
      </p:sp>
    </p:spTree>
    <p:extLst>
      <p:ext uri="{BB962C8B-B14F-4D97-AF65-F5344CB8AC3E}">
        <p14:creationId xmlns:p14="http://schemas.microsoft.com/office/powerpoint/2010/main" val="998377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6C5C-A5EC-C847-BBC4-50E3524D346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BADF973-9246-CE41-9E5B-D8A0346E235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40A47EA-88FB-FD46-BF89-6BA337283D1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DD3C724-0E7B-3B46-BAE6-B49C16A775B3}"/>
              </a:ext>
            </a:extLst>
          </p:cNvPr>
          <p:cNvSpPr>
            <a:spLocks noGrp="1"/>
          </p:cNvSpPr>
          <p:nvPr>
            <p:ph type="dt" sz="half" idx="10"/>
          </p:nvPr>
        </p:nvSpPr>
        <p:spPr/>
        <p:txBody>
          <a:bodyPr/>
          <a:lstStyle/>
          <a:p>
            <a:fld id="{88C819C5-C8B3-ED44-8A31-D4C4181A8820}" type="datetimeFigureOut">
              <a:rPr lang="en-US" smtClean="0"/>
              <a:t>3/25/2024</a:t>
            </a:fld>
            <a:endParaRPr lang="en-US"/>
          </a:p>
        </p:txBody>
      </p:sp>
      <p:sp>
        <p:nvSpPr>
          <p:cNvPr id="6" name="Footer Placeholder 5">
            <a:extLst>
              <a:ext uri="{FF2B5EF4-FFF2-40B4-BE49-F238E27FC236}">
                <a16:creationId xmlns:a16="http://schemas.microsoft.com/office/drawing/2014/main" id="{A788EF07-BEBC-C546-9987-70D7C8D807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D707B-9875-EB49-BFE6-C8FFCBF0FFDC}"/>
              </a:ext>
            </a:extLst>
          </p:cNvPr>
          <p:cNvSpPr>
            <a:spLocks noGrp="1"/>
          </p:cNvSpPr>
          <p:nvPr>
            <p:ph type="sldNum" sz="quarter" idx="12"/>
          </p:nvPr>
        </p:nvSpPr>
        <p:spPr/>
        <p:txBody>
          <a:bodyPr/>
          <a:lstStyle/>
          <a:p>
            <a:fld id="{920584A4-97C5-E249-9318-21BABFCF18EF}" type="slidenum">
              <a:rPr lang="en-US" smtClean="0"/>
              <a:t>‹#›</a:t>
            </a:fld>
            <a:endParaRPr lang="en-US"/>
          </a:p>
        </p:txBody>
      </p:sp>
    </p:spTree>
    <p:extLst>
      <p:ext uri="{BB962C8B-B14F-4D97-AF65-F5344CB8AC3E}">
        <p14:creationId xmlns:p14="http://schemas.microsoft.com/office/powerpoint/2010/main" val="3537792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3E92E-9F16-B345-98B5-2C682F8762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EAA536-E7D6-4B4E-9157-DBEC3E4FDF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3ABC5BF-4E1A-A94E-B938-5035E6E3AA2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E643DF8-A940-BC46-AB18-E915BCC89C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053C058-4B08-CD45-9B65-13F71D6A047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BAE0551-595D-CB45-8462-8D0E93A54C29}"/>
              </a:ext>
            </a:extLst>
          </p:cNvPr>
          <p:cNvSpPr>
            <a:spLocks noGrp="1"/>
          </p:cNvSpPr>
          <p:nvPr>
            <p:ph type="dt" sz="half" idx="10"/>
          </p:nvPr>
        </p:nvSpPr>
        <p:spPr/>
        <p:txBody>
          <a:bodyPr/>
          <a:lstStyle/>
          <a:p>
            <a:fld id="{88C819C5-C8B3-ED44-8A31-D4C4181A8820}" type="datetimeFigureOut">
              <a:rPr lang="en-US" smtClean="0"/>
              <a:t>3/25/2024</a:t>
            </a:fld>
            <a:endParaRPr lang="en-US"/>
          </a:p>
        </p:txBody>
      </p:sp>
      <p:sp>
        <p:nvSpPr>
          <p:cNvPr id="8" name="Footer Placeholder 7">
            <a:extLst>
              <a:ext uri="{FF2B5EF4-FFF2-40B4-BE49-F238E27FC236}">
                <a16:creationId xmlns:a16="http://schemas.microsoft.com/office/drawing/2014/main" id="{7926CD26-0EBD-8740-924E-0A113EF50C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F849AB-945D-5248-AE2F-19CFEB3A1BE4}"/>
              </a:ext>
            </a:extLst>
          </p:cNvPr>
          <p:cNvSpPr>
            <a:spLocks noGrp="1"/>
          </p:cNvSpPr>
          <p:nvPr>
            <p:ph type="sldNum" sz="quarter" idx="12"/>
          </p:nvPr>
        </p:nvSpPr>
        <p:spPr/>
        <p:txBody>
          <a:bodyPr/>
          <a:lstStyle/>
          <a:p>
            <a:fld id="{920584A4-97C5-E249-9318-21BABFCF18EF}" type="slidenum">
              <a:rPr lang="en-US" smtClean="0"/>
              <a:t>‹#›</a:t>
            </a:fld>
            <a:endParaRPr lang="en-US"/>
          </a:p>
        </p:txBody>
      </p:sp>
    </p:spTree>
    <p:extLst>
      <p:ext uri="{BB962C8B-B14F-4D97-AF65-F5344CB8AC3E}">
        <p14:creationId xmlns:p14="http://schemas.microsoft.com/office/powerpoint/2010/main" val="3176837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E184-322A-194F-AB40-D46C4C9BEE8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F6AE0AF-8A46-574B-86E3-EEFDBFBBE807}"/>
              </a:ext>
            </a:extLst>
          </p:cNvPr>
          <p:cNvSpPr>
            <a:spLocks noGrp="1"/>
          </p:cNvSpPr>
          <p:nvPr>
            <p:ph type="dt" sz="half" idx="10"/>
          </p:nvPr>
        </p:nvSpPr>
        <p:spPr/>
        <p:txBody>
          <a:bodyPr/>
          <a:lstStyle/>
          <a:p>
            <a:fld id="{88C819C5-C8B3-ED44-8A31-D4C4181A8820}" type="datetimeFigureOut">
              <a:rPr lang="en-US" smtClean="0"/>
              <a:t>3/25/2024</a:t>
            </a:fld>
            <a:endParaRPr lang="en-US"/>
          </a:p>
        </p:txBody>
      </p:sp>
      <p:sp>
        <p:nvSpPr>
          <p:cNvPr id="4" name="Footer Placeholder 3">
            <a:extLst>
              <a:ext uri="{FF2B5EF4-FFF2-40B4-BE49-F238E27FC236}">
                <a16:creationId xmlns:a16="http://schemas.microsoft.com/office/drawing/2014/main" id="{17EF2C0B-2A73-084C-8286-CB17F427C8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4A5306-8A39-694F-ACCC-8414194CEEEF}"/>
              </a:ext>
            </a:extLst>
          </p:cNvPr>
          <p:cNvSpPr>
            <a:spLocks noGrp="1"/>
          </p:cNvSpPr>
          <p:nvPr>
            <p:ph type="sldNum" sz="quarter" idx="12"/>
          </p:nvPr>
        </p:nvSpPr>
        <p:spPr/>
        <p:txBody>
          <a:bodyPr/>
          <a:lstStyle/>
          <a:p>
            <a:fld id="{920584A4-97C5-E249-9318-21BABFCF18EF}" type="slidenum">
              <a:rPr lang="en-US" smtClean="0"/>
              <a:t>‹#›</a:t>
            </a:fld>
            <a:endParaRPr lang="en-US"/>
          </a:p>
        </p:txBody>
      </p:sp>
    </p:spTree>
    <p:extLst>
      <p:ext uri="{BB962C8B-B14F-4D97-AF65-F5344CB8AC3E}">
        <p14:creationId xmlns:p14="http://schemas.microsoft.com/office/powerpoint/2010/main" val="838874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412292-E0A8-B14C-8DF2-5C9B588D8C9C}"/>
              </a:ext>
            </a:extLst>
          </p:cNvPr>
          <p:cNvSpPr>
            <a:spLocks noGrp="1"/>
          </p:cNvSpPr>
          <p:nvPr>
            <p:ph type="dt" sz="half" idx="10"/>
          </p:nvPr>
        </p:nvSpPr>
        <p:spPr/>
        <p:txBody>
          <a:bodyPr/>
          <a:lstStyle/>
          <a:p>
            <a:fld id="{88C819C5-C8B3-ED44-8A31-D4C4181A8820}" type="datetimeFigureOut">
              <a:rPr lang="en-US" smtClean="0"/>
              <a:t>3/25/2024</a:t>
            </a:fld>
            <a:endParaRPr lang="en-US"/>
          </a:p>
        </p:txBody>
      </p:sp>
      <p:sp>
        <p:nvSpPr>
          <p:cNvPr id="3" name="Footer Placeholder 2">
            <a:extLst>
              <a:ext uri="{FF2B5EF4-FFF2-40B4-BE49-F238E27FC236}">
                <a16:creationId xmlns:a16="http://schemas.microsoft.com/office/drawing/2014/main" id="{3F2329EA-4AFC-C941-8B75-F5C3641AC5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56E74C-1C27-CA45-9D75-DC77E53BCD0B}"/>
              </a:ext>
            </a:extLst>
          </p:cNvPr>
          <p:cNvSpPr>
            <a:spLocks noGrp="1"/>
          </p:cNvSpPr>
          <p:nvPr>
            <p:ph type="sldNum" sz="quarter" idx="12"/>
          </p:nvPr>
        </p:nvSpPr>
        <p:spPr/>
        <p:txBody>
          <a:bodyPr/>
          <a:lstStyle/>
          <a:p>
            <a:fld id="{920584A4-97C5-E249-9318-21BABFCF18EF}" type="slidenum">
              <a:rPr lang="en-US" smtClean="0"/>
              <a:t>‹#›</a:t>
            </a:fld>
            <a:endParaRPr lang="en-US"/>
          </a:p>
        </p:txBody>
      </p:sp>
    </p:spTree>
    <p:extLst>
      <p:ext uri="{BB962C8B-B14F-4D97-AF65-F5344CB8AC3E}">
        <p14:creationId xmlns:p14="http://schemas.microsoft.com/office/powerpoint/2010/main" val="2257417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42A1B-0A21-574D-98A6-1A41715362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C093023-DFE0-2A4E-92F4-D5161AD01C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B813DD2-7D74-0E44-991B-AFC8B71FF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7222A7-B365-C542-869D-192BF1F8D3EC}"/>
              </a:ext>
            </a:extLst>
          </p:cNvPr>
          <p:cNvSpPr>
            <a:spLocks noGrp="1"/>
          </p:cNvSpPr>
          <p:nvPr>
            <p:ph type="dt" sz="half" idx="10"/>
          </p:nvPr>
        </p:nvSpPr>
        <p:spPr/>
        <p:txBody>
          <a:bodyPr/>
          <a:lstStyle/>
          <a:p>
            <a:fld id="{88C819C5-C8B3-ED44-8A31-D4C4181A8820}" type="datetimeFigureOut">
              <a:rPr lang="en-US" smtClean="0"/>
              <a:t>3/25/2024</a:t>
            </a:fld>
            <a:endParaRPr lang="en-US"/>
          </a:p>
        </p:txBody>
      </p:sp>
      <p:sp>
        <p:nvSpPr>
          <p:cNvPr id="6" name="Footer Placeholder 5">
            <a:extLst>
              <a:ext uri="{FF2B5EF4-FFF2-40B4-BE49-F238E27FC236}">
                <a16:creationId xmlns:a16="http://schemas.microsoft.com/office/drawing/2014/main" id="{F24AD894-4489-CA45-BEBD-98370D8941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34890-B6C3-6E4D-8DE5-2A36727502EC}"/>
              </a:ext>
            </a:extLst>
          </p:cNvPr>
          <p:cNvSpPr>
            <a:spLocks noGrp="1"/>
          </p:cNvSpPr>
          <p:nvPr>
            <p:ph type="sldNum" sz="quarter" idx="12"/>
          </p:nvPr>
        </p:nvSpPr>
        <p:spPr/>
        <p:txBody>
          <a:bodyPr/>
          <a:lstStyle/>
          <a:p>
            <a:fld id="{920584A4-97C5-E249-9318-21BABFCF18EF}" type="slidenum">
              <a:rPr lang="en-US" smtClean="0"/>
              <a:t>‹#›</a:t>
            </a:fld>
            <a:endParaRPr lang="en-US"/>
          </a:p>
        </p:txBody>
      </p:sp>
    </p:spTree>
    <p:extLst>
      <p:ext uri="{BB962C8B-B14F-4D97-AF65-F5344CB8AC3E}">
        <p14:creationId xmlns:p14="http://schemas.microsoft.com/office/powerpoint/2010/main" val="2021214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9FFE5-9432-9E44-BEDE-57B218FE83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A2F1227-EDFD-2F4B-AC31-8DAC39E88D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961108-90E2-7C48-9496-6C39AF9A0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B42A72-798B-934D-AEEF-396A7DF97C92}"/>
              </a:ext>
            </a:extLst>
          </p:cNvPr>
          <p:cNvSpPr>
            <a:spLocks noGrp="1"/>
          </p:cNvSpPr>
          <p:nvPr>
            <p:ph type="dt" sz="half" idx="10"/>
          </p:nvPr>
        </p:nvSpPr>
        <p:spPr/>
        <p:txBody>
          <a:bodyPr/>
          <a:lstStyle/>
          <a:p>
            <a:fld id="{88C819C5-C8B3-ED44-8A31-D4C4181A8820}" type="datetimeFigureOut">
              <a:rPr lang="en-US" smtClean="0"/>
              <a:t>3/25/2024</a:t>
            </a:fld>
            <a:endParaRPr lang="en-US"/>
          </a:p>
        </p:txBody>
      </p:sp>
      <p:sp>
        <p:nvSpPr>
          <p:cNvPr id="6" name="Footer Placeholder 5">
            <a:extLst>
              <a:ext uri="{FF2B5EF4-FFF2-40B4-BE49-F238E27FC236}">
                <a16:creationId xmlns:a16="http://schemas.microsoft.com/office/drawing/2014/main" id="{8BD09DB5-B4CE-D840-9385-360AB3614A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BCEE0D-9F56-8949-89CB-49A32743A178}"/>
              </a:ext>
            </a:extLst>
          </p:cNvPr>
          <p:cNvSpPr>
            <a:spLocks noGrp="1"/>
          </p:cNvSpPr>
          <p:nvPr>
            <p:ph type="sldNum" sz="quarter" idx="12"/>
          </p:nvPr>
        </p:nvSpPr>
        <p:spPr/>
        <p:txBody>
          <a:bodyPr/>
          <a:lstStyle/>
          <a:p>
            <a:fld id="{920584A4-97C5-E249-9318-21BABFCF18EF}" type="slidenum">
              <a:rPr lang="en-US" smtClean="0"/>
              <a:t>‹#›</a:t>
            </a:fld>
            <a:endParaRPr lang="en-US"/>
          </a:p>
        </p:txBody>
      </p:sp>
    </p:spTree>
    <p:extLst>
      <p:ext uri="{BB962C8B-B14F-4D97-AF65-F5344CB8AC3E}">
        <p14:creationId xmlns:p14="http://schemas.microsoft.com/office/powerpoint/2010/main" val="164298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363229-39A6-8F47-BCF2-E60C97DC33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39FDE97-BFFF-5941-8D32-DD84417CC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AE2B38-7034-A045-9411-27379FB164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819C5-C8B3-ED44-8A31-D4C4181A8820}" type="datetimeFigureOut">
              <a:rPr lang="en-US" smtClean="0"/>
              <a:t>3/25/2024</a:t>
            </a:fld>
            <a:endParaRPr lang="en-US"/>
          </a:p>
        </p:txBody>
      </p:sp>
      <p:sp>
        <p:nvSpPr>
          <p:cNvPr id="5" name="Footer Placeholder 4">
            <a:extLst>
              <a:ext uri="{FF2B5EF4-FFF2-40B4-BE49-F238E27FC236}">
                <a16:creationId xmlns:a16="http://schemas.microsoft.com/office/drawing/2014/main" id="{8407B118-CE44-8946-9BD4-D888A1EF8F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560C21-5EE0-E247-9C26-817576D25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584A4-97C5-E249-9318-21BABFCF18EF}" type="slidenum">
              <a:rPr lang="en-US" smtClean="0"/>
              <a:t>‹#›</a:t>
            </a:fld>
            <a:endParaRPr lang="en-US"/>
          </a:p>
        </p:txBody>
      </p:sp>
    </p:spTree>
    <p:extLst>
      <p:ext uri="{BB962C8B-B14F-4D97-AF65-F5344CB8AC3E}">
        <p14:creationId xmlns:p14="http://schemas.microsoft.com/office/powerpoint/2010/main" val="414766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19.png"/><Relationship Id="rId20"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7BBB32-6844-E848-BDB2-4F412B822984}"/>
              </a:ext>
            </a:extLst>
          </p:cNvPr>
          <p:cNvSpPr/>
          <p:nvPr/>
        </p:nvSpPr>
        <p:spPr>
          <a:xfrm>
            <a:off x="0" y="0"/>
            <a:ext cx="825910" cy="6858000"/>
          </a:xfrm>
          <a:prstGeom prst="rect">
            <a:avLst/>
          </a:prstGeom>
          <a:solidFill>
            <a:schemeClr val="bg2">
              <a:lumMod val="75000"/>
            </a:schemeClr>
          </a:solidFill>
          <a:ln>
            <a:noFill/>
          </a:ln>
          <a:effectLst>
            <a:outerShdw dist="50800" dir="7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ate Placeholder 22">
            <a:extLst>
              <a:ext uri="{FF2B5EF4-FFF2-40B4-BE49-F238E27FC236}">
                <a16:creationId xmlns:a16="http://schemas.microsoft.com/office/drawing/2014/main" id="{54200CA4-B545-7344-A26E-29A2F8B92FBC}"/>
              </a:ext>
            </a:extLst>
          </p:cNvPr>
          <p:cNvSpPr>
            <a:spLocks noGrp="1"/>
          </p:cNvSpPr>
          <p:nvPr>
            <p:ph type="dt" sz="half" idx="10"/>
          </p:nvPr>
        </p:nvSpPr>
        <p:spPr>
          <a:xfrm>
            <a:off x="23150" y="6356350"/>
            <a:ext cx="2743200" cy="365125"/>
          </a:xfrm>
        </p:spPr>
        <p:txBody>
          <a:bodyPr/>
          <a:lstStyle/>
          <a:p>
            <a:fld id="{D082E213-503B-6347-9591-F7AA965BB7AC}" type="datetime1">
              <a:rPr lang="en-GB" sz="1000" smtClean="0">
                <a:solidFill>
                  <a:schemeClr val="bg1"/>
                </a:solidFill>
                <a:latin typeface="Arial" panose="020B0604020202020204" pitchFamily="34" charset="0"/>
                <a:cs typeface="Arial" panose="020B0604020202020204" pitchFamily="34" charset="0"/>
              </a:rPr>
              <a:t>25/03/2024</a:t>
            </a:fld>
            <a:endParaRPr lang="en-US" sz="1000" dirty="0">
              <a:solidFill>
                <a:schemeClr val="bg1"/>
              </a:solidFill>
              <a:latin typeface="Arial" panose="020B0604020202020204" pitchFamily="34" charset="0"/>
              <a:cs typeface="Arial" panose="020B0604020202020204" pitchFamily="34" charset="0"/>
            </a:endParaRPr>
          </a:p>
        </p:txBody>
      </p:sp>
      <p:sp>
        <p:nvSpPr>
          <p:cNvPr id="24" name="Footer Placeholder 23">
            <a:extLst>
              <a:ext uri="{FF2B5EF4-FFF2-40B4-BE49-F238E27FC236}">
                <a16:creationId xmlns:a16="http://schemas.microsoft.com/office/drawing/2014/main" id="{6C2B9A0B-1610-AD4C-97E4-359F4559DFCD}"/>
              </a:ext>
            </a:extLst>
          </p:cNvPr>
          <p:cNvSpPr>
            <a:spLocks noGrp="1"/>
          </p:cNvSpPr>
          <p:nvPr>
            <p:ph type="ftr" sz="quarter" idx="11"/>
          </p:nvPr>
        </p:nvSpPr>
        <p:spPr/>
        <p:txBody>
          <a:bodyPr/>
          <a:lstStyle/>
          <a:p>
            <a:r>
              <a:rPr lang="en-US" err="1"/>
              <a:t>www.primarybusinesspartnership.org.uk</a:t>
            </a:r>
            <a:endParaRPr lang="en-US"/>
          </a:p>
        </p:txBody>
      </p:sp>
      <p:sp>
        <p:nvSpPr>
          <p:cNvPr id="25" name="Slide Number Placeholder 24">
            <a:extLst>
              <a:ext uri="{FF2B5EF4-FFF2-40B4-BE49-F238E27FC236}">
                <a16:creationId xmlns:a16="http://schemas.microsoft.com/office/drawing/2014/main" id="{BD224E20-8288-214E-AA74-FF529AEC8140}"/>
              </a:ext>
            </a:extLst>
          </p:cNvPr>
          <p:cNvSpPr>
            <a:spLocks noGrp="1"/>
          </p:cNvSpPr>
          <p:nvPr>
            <p:ph type="sldNum" sz="quarter" idx="12"/>
          </p:nvPr>
        </p:nvSpPr>
        <p:spPr>
          <a:xfrm>
            <a:off x="8610600" y="6356350"/>
            <a:ext cx="3380772" cy="365125"/>
          </a:xfrm>
        </p:spPr>
        <p:txBody>
          <a:bodyPr/>
          <a:lstStyle/>
          <a:p>
            <a:fld id="{9D951D41-A816-C441-A2EF-69ED011DC72B}" type="slidenum">
              <a:rPr lang="en-US" smtClean="0">
                <a:latin typeface="Arial" panose="020B0604020202020204" pitchFamily="34" charset="0"/>
                <a:cs typeface="Arial" panose="020B0604020202020204" pitchFamily="34" charset="0"/>
              </a:rPr>
              <a:t>1</a:t>
            </a:fld>
            <a:endParaRPr lang="en-US">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307FE4B-916E-6E40-839E-27E2616A4C12}"/>
              </a:ext>
            </a:extLst>
          </p:cNvPr>
          <p:cNvPicPr>
            <a:picLocks noChangeAspect="1"/>
          </p:cNvPicPr>
          <p:nvPr/>
        </p:nvPicPr>
        <p:blipFill>
          <a:blip r:embed="rId3"/>
          <a:stretch>
            <a:fillRect/>
          </a:stretch>
        </p:blipFill>
        <p:spPr>
          <a:xfrm>
            <a:off x="1113375" y="1278676"/>
            <a:ext cx="5456248" cy="2579733"/>
          </a:xfrm>
          <a:prstGeom prst="rect">
            <a:avLst/>
          </a:prstGeom>
        </p:spPr>
      </p:pic>
      <p:pic>
        <p:nvPicPr>
          <p:cNvPr id="4" name="Picture 3" descr="A blue and red arrow in a white circle&#10;&#10;Description automatically generated">
            <a:extLst>
              <a:ext uri="{FF2B5EF4-FFF2-40B4-BE49-F238E27FC236}">
                <a16:creationId xmlns:a16="http://schemas.microsoft.com/office/drawing/2014/main" id="{44E50A76-AFAC-56CA-2699-9493D27AEDE1}"/>
              </a:ext>
            </a:extLst>
          </p:cNvPr>
          <p:cNvPicPr>
            <a:picLocks noChangeAspect="1"/>
          </p:cNvPicPr>
          <p:nvPr/>
        </p:nvPicPr>
        <p:blipFill>
          <a:blip r:embed="rId4"/>
          <a:stretch>
            <a:fillRect/>
          </a:stretch>
        </p:blipFill>
        <p:spPr>
          <a:xfrm>
            <a:off x="-8386" y="248587"/>
            <a:ext cx="842682" cy="842682"/>
          </a:xfrm>
          <a:prstGeom prst="rect">
            <a:avLst/>
          </a:prstGeom>
        </p:spPr>
      </p:pic>
      <p:sp>
        <p:nvSpPr>
          <p:cNvPr id="5" name="TextBox 4">
            <a:extLst>
              <a:ext uri="{FF2B5EF4-FFF2-40B4-BE49-F238E27FC236}">
                <a16:creationId xmlns:a16="http://schemas.microsoft.com/office/drawing/2014/main" id="{BFD4335B-308D-DB8D-7776-8C196FF6A059}"/>
              </a:ext>
            </a:extLst>
          </p:cNvPr>
          <p:cNvSpPr txBox="1"/>
          <p:nvPr/>
        </p:nvSpPr>
        <p:spPr>
          <a:xfrm>
            <a:off x="1295596" y="3666564"/>
            <a:ext cx="10548054" cy="1846659"/>
          </a:xfrm>
          <a:prstGeom prst="rect">
            <a:avLst/>
          </a:prstGeom>
          <a:noFill/>
        </p:spPr>
        <p:txBody>
          <a:bodyPr wrap="square" rtlCol="0">
            <a:spAutoFit/>
          </a:bodyPr>
          <a:lstStyle/>
          <a:p>
            <a:pPr>
              <a:lnSpc>
                <a:spcPct val="100000"/>
              </a:lnSpc>
              <a:spcBef>
                <a:spcPts val="600"/>
              </a:spcBef>
            </a:pPr>
            <a:r>
              <a:rPr lang="en-US" sz="1800" dirty="0">
                <a:solidFill>
                  <a:srgbClr val="1A256B"/>
                </a:solidFill>
                <a:latin typeface="Arial" panose="020B0604020202020204" pitchFamily="34" charset="0"/>
                <a:cs typeface="Arial" panose="020B0604020202020204" pitchFamily="34" charset="0"/>
              </a:rPr>
              <a:t>A FREE matchmaking and signposting service for primary schools and business across West Cumbria</a:t>
            </a:r>
          </a:p>
          <a:p>
            <a:pPr>
              <a:lnSpc>
                <a:spcPct val="100000"/>
              </a:lnSpc>
              <a:spcBef>
                <a:spcPts val="600"/>
              </a:spcBef>
            </a:pPr>
            <a:endParaRPr lang="en-US" sz="1800" dirty="0">
              <a:solidFill>
                <a:srgbClr val="1A256B"/>
              </a:solidFill>
              <a:latin typeface="Arial" panose="020B0604020202020204" pitchFamily="34" charset="0"/>
              <a:cs typeface="Arial" panose="020B0604020202020204" pitchFamily="34" charset="0"/>
            </a:endParaRPr>
          </a:p>
          <a:p>
            <a:pPr>
              <a:lnSpc>
                <a:spcPct val="100000"/>
              </a:lnSpc>
              <a:spcBef>
                <a:spcPts val="600"/>
              </a:spcBef>
            </a:pPr>
            <a:r>
              <a:rPr lang="en-US" sz="1100" b="1" dirty="0">
                <a:solidFill>
                  <a:srgbClr val="1A256B"/>
                </a:solidFill>
                <a:latin typeface="Arial" panose="020B0604020202020204" pitchFamily="34" charset="0"/>
                <a:cs typeface="Arial" panose="020B0604020202020204" pitchFamily="34" charset="0"/>
              </a:rPr>
              <a:t>					</a:t>
            </a:r>
            <a:r>
              <a:rPr lang="en-US" b="1" dirty="0">
                <a:solidFill>
                  <a:srgbClr val="1A256B"/>
                </a:solidFill>
                <a:latin typeface="Arial" panose="020B0604020202020204" pitchFamily="34" charset="0"/>
                <a:cs typeface="Arial" panose="020B0604020202020204" pitchFamily="34" charset="0"/>
              </a:rPr>
              <a:t>COMPANY PLEDGE </a:t>
            </a:r>
          </a:p>
          <a:p>
            <a:pPr>
              <a:lnSpc>
                <a:spcPct val="100000"/>
              </a:lnSpc>
              <a:spcBef>
                <a:spcPts val="600"/>
              </a:spcBef>
            </a:pPr>
            <a:endParaRPr lang="en-US" sz="1100" b="1" dirty="0">
              <a:solidFill>
                <a:srgbClr val="1A256B"/>
              </a:solidFill>
              <a:latin typeface="Arial" panose="020B0604020202020204" pitchFamily="34" charset="0"/>
              <a:cs typeface="Arial" panose="020B0604020202020204" pitchFamily="34" charset="0"/>
            </a:endParaRPr>
          </a:p>
          <a:p>
            <a:pPr algn="ctr">
              <a:lnSpc>
                <a:spcPct val="100000"/>
              </a:lnSpc>
              <a:spcBef>
                <a:spcPts val="600"/>
              </a:spcBef>
            </a:pPr>
            <a:r>
              <a:rPr lang="en-US" sz="1100" b="1" dirty="0">
                <a:solidFill>
                  <a:srgbClr val="1A256B"/>
                </a:solidFill>
                <a:latin typeface="Arial" panose="020B0604020202020204" pitchFamily="34" charset="0"/>
                <a:cs typeface="Arial" panose="020B0604020202020204" pitchFamily="34" charset="0"/>
              </a:rPr>
              <a:t>                         </a:t>
            </a:r>
            <a:r>
              <a:rPr lang="en-US" sz="1200" b="1" dirty="0">
                <a:solidFill>
                  <a:srgbClr val="1A256B"/>
                </a:solidFill>
                <a:latin typeface="Arial" panose="020B0604020202020204" pitchFamily="34" charset="0"/>
                <a:cs typeface="Arial" panose="020B0604020202020204" pitchFamily="34" charset="0"/>
              </a:rPr>
              <a:t>Primary Business Partnership is funded by </a:t>
            </a:r>
            <a:r>
              <a:rPr lang="en-US" sz="1200" b="1" dirty="0" err="1">
                <a:solidFill>
                  <a:srgbClr val="1A256B"/>
                </a:solidFill>
                <a:latin typeface="Arial" panose="020B0604020202020204" pitchFamily="34" charset="0"/>
                <a:cs typeface="Arial" panose="020B0604020202020204" pitchFamily="34" charset="0"/>
              </a:rPr>
              <a:t>OneAIM</a:t>
            </a:r>
            <a:r>
              <a:rPr lang="en-US" sz="1200" b="1" dirty="0">
                <a:solidFill>
                  <a:srgbClr val="1A256B"/>
                </a:solidFill>
                <a:latin typeface="Arial" panose="020B0604020202020204" pitchFamily="34" charset="0"/>
                <a:cs typeface="Arial" panose="020B0604020202020204" pitchFamily="34" charset="0"/>
              </a:rPr>
              <a:t> and Sellafield Limited </a:t>
            </a:r>
            <a:r>
              <a:rPr lang="en-US" sz="1200" b="1" dirty="0" err="1">
                <a:solidFill>
                  <a:srgbClr val="1A256B"/>
                </a:solidFill>
                <a:latin typeface="Arial" panose="020B0604020202020204" pitchFamily="34" charset="0"/>
                <a:cs typeface="Arial" panose="020B0604020202020204" pitchFamily="34" charset="0"/>
              </a:rPr>
              <a:t>SiX</a:t>
            </a:r>
            <a:r>
              <a:rPr lang="en-US" sz="1200" b="1" dirty="0">
                <a:solidFill>
                  <a:srgbClr val="1A256B"/>
                </a:solidFill>
                <a:latin typeface="Arial" panose="020B0604020202020204" pitchFamily="34" charset="0"/>
                <a:cs typeface="Arial" panose="020B0604020202020204" pitchFamily="34" charset="0"/>
              </a:rPr>
              <a:t> – Social Impact Multiplied</a:t>
            </a:r>
          </a:p>
          <a:p>
            <a:pPr algn="ctr">
              <a:lnSpc>
                <a:spcPct val="100000"/>
              </a:lnSpc>
              <a:spcBef>
                <a:spcPts val="600"/>
              </a:spcBef>
            </a:pPr>
            <a:r>
              <a:rPr lang="en-US" sz="1200" b="1" dirty="0">
                <a:solidFill>
                  <a:srgbClr val="1A256B"/>
                </a:solidFill>
                <a:latin typeface="Arial" panose="020B0604020202020204" pitchFamily="34" charset="0"/>
                <a:cs typeface="Arial" panose="020B0604020202020204" pitchFamily="34" charset="0"/>
              </a:rPr>
              <a:t>The Centre for Leadership Performance are proud delivery partners </a:t>
            </a:r>
          </a:p>
        </p:txBody>
      </p:sp>
      <p:pic>
        <p:nvPicPr>
          <p:cNvPr id="6" name="Picture 5">
            <a:extLst>
              <a:ext uri="{FF2B5EF4-FFF2-40B4-BE49-F238E27FC236}">
                <a16:creationId xmlns:a16="http://schemas.microsoft.com/office/drawing/2014/main" id="{655E1A6D-BBC8-443E-B828-DC58D818ADE4}"/>
              </a:ext>
            </a:extLst>
          </p:cNvPr>
          <p:cNvPicPr>
            <a:picLocks noChangeAspect="1"/>
          </p:cNvPicPr>
          <p:nvPr/>
        </p:nvPicPr>
        <p:blipFill>
          <a:blip r:embed="rId5"/>
          <a:stretch>
            <a:fillRect/>
          </a:stretch>
        </p:blipFill>
        <p:spPr>
          <a:xfrm>
            <a:off x="6569623" y="136525"/>
            <a:ext cx="5316475" cy="740022"/>
          </a:xfrm>
          <a:prstGeom prst="rect">
            <a:avLst/>
          </a:prstGeom>
        </p:spPr>
      </p:pic>
    </p:spTree>
    <p:extLst>
      <p:ext uri="{BB962C8B-B14F-4D97-AF65-F5344CB8AC3E}">
        <p14:creationId xmlns:p14="http://schemas.microsoft.com/office/powerpoint/2010/main" val="1089086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077C91-AC22-A932-0964-92B93E6A2AD5}"/>
              </a:ext>
            </a:extLst>
          </p:cNvPr>
          <p:cNvSpPr/>
          <p:nvPr/>
        </p:nvSpPr>
        <p:spPr>
          <a:xfrm>
            <a:off x="0" y="0"/>
            <a:ext cx="825910" cy="6858000"/>
          </a:xfrm>
          <a:prstGeom prst="rect">
            <a:avLst/>
          </a:prstGeom>
          <a:solidFill>
            <a:schemeClr val="bg2">
              <a:lumMod val="75000"/>
            </a:schemeClr>
          </a:solidFill>
          <a:ln>
            <a:noFill/>
          </a:ln>
          <a:effectLst>
            <a:outerShdw dist="50800" dir="7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23">
            <a:extLst>
              <a:ext uri="{FF2B5EF4-FFF2-40B4-BE49-F238E27FC236}">
                <a16:creationId xmlns:a16="http://schemas.microsoft.com/office/drawing/2014/main" id="{E3A995AE-4CB7-8AEE-20AF-3C925CDEA4CC}"/>
              </a:ext>
            </a:extLst>
          </p:cNvPr>
          <p:cNvSpPr>
            <a:spLocks noGrp="1"/>
          </p:cNvSpPr>
          <p:nvPr>
            <p:ph type="ftr" sz="quarter" idx="11"/>
          </p:nvPr>
        </p:nvSpPr>
        <p:spPr>
          <a:xfrm>
            <a:off x="4038600" y="6356350"/>
            <a:ext cx="4114800" cy="365125"/>
          </a:xfrm>
        </p:spPr>
        <p:txBody>
          <a:bodyPr/>
          <a:lstStyle/>
          <a:p>
            <a:r>
              <a:rPr lang="en-US" err="1"/>
              <a:t>www.primarybusinesspartnership.org.uk</a:t>
            </a:r>
            <a:endParaRPr lang="en-US"/>
          </a:p>
        </p:txBody>
      </p:sp>
      <p:sp>
        <p:nvSpPr>
          <p:cNvPr id="7" name="Slide Number Placeholder 24">
            <a:extLst>
              <a:ext uri="{FF2B5EF4-FFF2-40B4-BE49-F238E27FC236}">
                <a16:creationId xmlns:a16="http://schemas.microsoft.com/office/drawing/2014/main" id="{B02415FA-3969-5A39-D386-F14EA5B2F3B5}"/>
              </a:ext>
            </a:extLst>
          </p:cNvPr>
          <p:cNvSpPr>
            <a:spLocks noGrp="1"/>
          </p:cNvSpPr>
          <p:nvPr>
            <p:ph type="sldNum" sz="quarter" idx="12"/>
          </p:nvPr>
        </p:nvSpPr>
        <p:spPr>
          <a:xfrm>
            <a:off x="8610600" y="6356350"/>
            <a:ext cx="3380772" cy="365125"/>
          </a:xfrm>
        </p:spPr>
        <p:txBody>
          <a:bodyPr/>
          <a:lstStyle/>
          <a:p>
            <a:fld id="{9D951D41-A816-C441-A2EF-69ED011DC72B}" type="slidenum">
              <a:rPr lang="en-US" smtClean="0">
                <a:latin typeface="Arial" panose="020B0604020202020204" pitchFamily="34" charset="0"/>
                <a:cs typeface="Arial" panose="020B0604020202020204" pitchFamily="34" charset="0"/>
              </a:rPr>
              <a:t>10</a:t>
            </a:fld>
            <a:endParaRPr lang="en-US">
              <a:latin typeface="Arial" panose="020B0604020202020204" pitchFamily="34" charset="0"/>
              <a:cs typeface="Arial" panose="020B0604020202020204" pitchFamily="34" charset="0"/>
            </a:endParaRPr>
          </a:p>
        </p:txBody>
      </p:sp>
      <p:pic>
        <p:nvPicPr>
          <p:cNvPr id="9" name="Picture 8" descr="A blue and red arrow in a white circle&#10;&#10;Description automatically generated">
            <a:extLst>
              <a:ext uri="{FF2B5EF4-FFF2-40B4-BE49-F238E27FC236}">
                <a16:creationId xmlns:a16="http://schemas.microsoft.com/office/drawing/2014/main" id="{1F654E53-DF54-9FA3-2E15-D0CD0A2EA4F7}"/>
              </a:ext>
            </a:extLst>
          </p:cNvPr>
          <p:cNvPicPr>
            <a:picLocks noChangeAspect="1"/>
          </p:cNvPicPr>
          <p:nvPr/>
        </p:nvPicPr>
        <p:blipFill>
          <a:blip r:embed="rId3"/>
          <a:stretch>
            <a:fillRect/>
          </a:stretch>
        </p:blipFill>
        <p:spPr>
          <a:xfrm>
            <a:off x="-8386" y="248587"/>
            <a:ext cx="842682" cy="842682"/>
          </a:xfrm>
          <a:prstGeom prst="rect">
            <a:avLst/>
          </a:prstGeom>
        </p:spPr>
      </p:pic>
      <p:pic>
        <p:nvPicPr>
          <p:cNvPr id="10" name="Picture 9">
            <a:extLst>
              <a:ext uri="{FF2B5EF4-FFF2-40B4-BE49-F238E27FC236}">
                <a16:creationId xmlns:a16="http://schemas.microsoft.com/office/drawing/2014/main" id="{2A838511-6476-176C-9D00-86C8DC59F888}"/>
              </a:ext>
            </a:extLst>
          </p:cNvPr>
          <p:cNvPicPr>
            <a:picLocks noChangeAspect="1"/>
          </p:cNvPicPr>
          <p:nvPr/>
        </p:nvPicPr>
        <p:blipFill>
          <a:blip r:embed="rId4"/>
          <a:stretch>
            <a:fillRect/>
          </a:stretch>
        </p:blipFill>
        <p:spPr>
          <a:xfrm>
            <a:off x="6569623" y="136525"/>
            <a:ext cx="5316475" cy="740022"/>
          </a:xfrm>
          <a:prstGeom prst="rect">
            <a:avLst/>
          </a:prstGeom>
        </p:spPr>
      </p:pic>
      <p:sp>
        <p:nvSpPr>
          <p:cNvPr id="14" name="object 8">
            <a:extLst>
              <a:ext uri="{FF2B5EF4-FFF2-40B4-BE49-F238E27FC236}">
                <a16:creationId xmlns:a16="http://schemas.microsoft.com/office/drawing/2014/main" id="{C136BE5F-602E-C340-5BC7-EADD28454BBD}"/>
              </a:ext>
            </a:extLst>
          </p:cNvPr>
          <p:cNvSpPr/>
          <p:nvPr/>
        </p:nvSpPr>
        <p:spPr>
          <a:xfrm>
            <a:off x="5059153" y="1807226"/>
            <a:ext cx="2305685" cy="358140"/>
          </a:xfrm>
          <a:custGeom>
            <a:avLst/>
            <a:gdLst/>
            <a:ahLst/>
            <a:cxnLst/>
            <a:rect l="l" t="t" r="r" b="b"/>
            <a:pathLst>
              <a:path w="2305685" h="358139">
                <a:moveTo>
                  <a:pt x="102870" y="35052"/>
                </a:moveTo>
                <a:lnTo>
                  <a:pt x="72390" y="35052"/>
                </a:lnTo>
                <a:lnTo>
                  <a:pt x="72390" y="266700"/>
                </a:lnTo>
                <a:lnTo>
                  <a:pt x="102870" y="266700"/>
                </a:lnTo>
                <a:lnTo>
                  <a:pt x="102870" y="35052"/>
                </a:lnTo>
                <a:close/>
              </a:path>
              <a:path w="2305685" h="358139">
                <a:moveTo>
                  <a:pt x="175260" y="7620"/>
                </a:moveTo>
                <a:lnTo>
                  <a:pt x="0" y="7620"/>
                </a:lnTo>
                <a:lnTo>
                  <a:pt x="0" y="35052"/>
                </a:lnTo>
                <a:lnTo>
                  <a:pt x="175260" y="35052"/>
                </a:lnTo>
                <a:lnTo>
                  <a:pt x="175260" y="7620"/>
                </a:lnTo>
                <a:close/>
              </a:path>
              <a:path w="2305685" h="358139">
                <a:moveTo>
                  <a:pt x="240411" y="0"/>
                </a:moveTo>
                <a:lnTo>
                  <a:pt x="211455" y="0"/>
                </a:lnTo>
                <a:lnTo>
                  <a:pt x="211455" y="266700"/>
                </a:lnTo>
                <a:lnTo>
                  <a:pt x="240411" y="266700"/>
                </a:lnTo>
                <a:lnTo>
                  <a:pt x="240411" y="182499"/>
                </a:lnTo>
                <a:lnTo>
                  <a:pt x="242040" y="163568"/>
                </a:lnTo>
                <a:lnTo>
                  <a:pt x="245787" y="146780"/>
                </a:lnTo>
                <a:lnTo>
                  <a:pt x="251657" y="132135"/>
                </a:lnTo>
                <a:lnTo>
                  <a:pt x="259651" y="119634"/>
                </a:lnTo>
                <a:lnTo>
                  <a:pt x="265668" y="113157"/>
                </a:lnTo>
                <a:lnTo>
                  <a:pt x="240411" y="113157"/>
                </a:lnTo>
                <a:lnTo>
                  <a:pt x="240411" y="0"/>
                </a:lnTo>
                <a:close/>
              </a:path>
              <a:path w="2305685" h="358139">
                <a:moveTo>
                  <a:pt x="354426" y="96773"/>
                </a:moveTo>
                <a:lnTo>
                  <a:pt x="299847" y="96773"/>
                </a:lnTo>
                <a:lnTo>
                  <a:pt x="316677" y="100155"/>
                </a:lnTo>
                <a:lnTo>
                  <a:pt x="328702" y="110299"/>
                </a:lnTo>
                <a:lnTo>
                  <a:pt x="335921" y="127206"/>
                </a:lnTo>
                <a:lnTo>
                  <a:pt x="338328" y="150876"/>
                </a:lnTo>
                <a:lnTo>
                  <a:pt x="338328" y="266700"/>
                </a:lnTo>
                <a:lnTo>
                  <a:pt x="367284" y="266700"/>
                </a:lnTo>
                <a:lnTo>
                  <a:pt x="367284" y="150876"/>
                </a:lnTo>
                <a:lnTo>
                  <a:pt x="363376" y="115871"/>
                </a:lnTo>
                <a:lnTo>
                  <a:pt x="354426" y="96773"/>
                </a:lnTo>
                <a:close/>
              </a:path>
              <a:path w="2305685" h="358139">
                <a:moveTo>
                  <a:pt x="304800" y="70866"/>
                </a:moveTo>
                <a:lnTo>
                  <a:pt x="260872" y="87760"/>
                </a:lnTo>
                <a:lnTo>
                  <a:pt x="240411" y="113157"/>
                </a:lnTo>
                <a:lnTo>
                  <a:pt x="265668" y="113157"/>
                </a:lnTo>
                <a:lnTo>
                  <a:pt x="268943" y="109632"/>
                </a:lnTo>
                <a:lnTo>
                  <a:pt x="278739" y="102489"/>
                </a:lnTo>
                <a:lnTo>
                  <a:pt x="289040" y="98202"/>
                </a:lnTo>
                <a:lnTo>
                  <a:pt x="299847" y="96773"/>
                </a:lnTo>
                <a:lnTo>
                  <a:pt x="354426" y="96773"/>
                </a:lnTo>
                <a:lnTo>
                  <a:pt x="351658" y="90868"/>
                </a:lnTo>
                <a:lnTo>
                  <a:pt x="332131" y="75866"/>
                </a:lnTo>
                <a:lnTo>
                  <a:pt x="304800" y="70866"/>
                </a:lnTo>
                <a:close/>
              </a:path>
              <a:path w="2305685" h="358139">
                <a:moveTo>
                  <a:pt x="450075" y="3047"/>
                </a:moveTo>
                <a:lnTo>
                  <a:pt x="438391" y="3047"/>
                </a:lnTo>
                <a:lnTo>
                  <a:pt x="433946" y="4762"/>
                </a:lnTo>
                <a:lnTo>
                  <a:pt x="427850" y="11620"/>
                </a:lnTo>
                <a:lnTo>
                  <a:pt x="426326" y="16002"/>
                </a:lnTo>
                <a:lnTo>
                  <a:pt x="426326" y="26670"/>
                </a:lnTo>
                <a:lnTo>
                  <a:pt x="427850" y="31051"/>
                </a:lnTo>
                <a:lnTo>
                  <a:pt x="433946" y="37909"/>
                </a:lnTo>
                <a:lnTo>
                  <a:pt x="438391" y="39624"/>
                </a:lnTo>
                <a:lnTo>
                  <a:pt x="450075" y="39624"/>
                </a:lnTo>
                <a:lnTo>
                  <a:pt x="454647" y="37846"/>
                </a:lnTo>
                <a:lnTo>
                  <a:pt x="461251" y="30734"/>
                </a:lnTo>
                <a:lnTo>
                  <a:pt x="462805" y="26670"/>
                </a:lnTo>
                <a:lnTo>
                  <a:pt x="462805" y="16002"/>
                </a:lnTo>
                <a:lnTo>
                  <a:pt x="461251" y="11938"/>
                </a:lnTo>
                <a:lnTo>
                  <a:pt x="454647" y="4825"/>
                </a:lnTo>
                <a:lnTo>
                  <a:pt x="450075" y="3047"/>
                </a:lnTo>
                <a:close/>
              </a:path>
              <a:path w="2305685" h="358139">
                <a:moveTo>
                  <a:pt x="459092" y="76200"/>
                </a:moveTo>
                <a:lnTo>
                  <a:pt x="430136" y="76200"/>
                </a:lnTo>
                <a:lnTo>
                  <a:pt x="430136" y="266700"/>
                </a:lnTo>
                <a:lnTo>
                  <a:pt x="459092" y="266700"/>
                </a:lnTo>
                <a:lnTo>
                  <a:pt x="459092" y="76200"/>
                </a:lnTo>
                <a:close/>
              </a:path>
              <a:path w="2305685" h="358139">
                <a:moveTo>
                  <a:pt x="524243" y="225551"/>
                </a:moveTo>
                <a:lnTo>
                  <a:pt x="508622" y="246507"/>
                </a:lnTo>
                <a:lnTo>
                  <a:pt x="523100" y="257675"/>
                </a:lnTo>
                <a:lnTo>
                  <a:pt x="539102" y="265652"/>
                </a:lnTo>
                <a:lnTo>
                  <a:pt x="556628" y="270438"/>
                </a:lnTo>
                <a:lnTo>
                  <a:pt x="575678" y="272034"/>
                </a:lnTo>
                <a:lnTo>
                  <a:pt x="589739" y="271105"/>
                </a:lnTo>
                <a:lnTo>
                  <a:pt x="633221" y="248876"/>
                </a:lnTo>
                <a:lnTo>
                  <a:pt x="635134" y="245745"/>
                </a:lnTo>
                <a:lnTo>
                  <a:pt x="575678" y="245745"/>
                </a:lnTo>
                <a:lnTo>
                  <a:pt x="561033" y="244482"/>
                </a:lnTo>
                <a:lnTo>
                  <a:pt x="547579" y="240696"/>
                </a:lnTo>
                <a:lnTo>
                  <a:pt x="535316" y="234386"/>
                </a:lnTo>
                <a:lnTo>
                  <a:pt x="524243" y="225551"/>
                </a:lnTo>
                <a:close/>
              </a:path>
              <a:path w="2305685" h="358139">
                <a:moveTo>
                  <a:pt x="579488" y="70866"/>
                </a:moveTo>
                <a:lnTo>
                  <a:pt x="535673" y="84963"/>
                </a:lnTo>
                <a:lnTo>
                  <a:pt x="517004" y="126682"/>
                </a:lnTo>
                <a:lnTo>
                  <a:pt x="518171" y="139481"/>
                </a:lnTo>
                <a:lnTo>
                  <a:pt x="542277" y="169799"/>
                </a:lnTo>
                <a:lnTo>
                  <a:pt x="582917" y="184213"/>
                </a:lnTo>
                <a:lnTo>
                  <a:pt x="589965" y="186563"/>
                </a:lnTo>
                <a:lnTo>
                  <a:pt x="599871" y="190627"/>
                </a:lnTo>
                <a:lnTo>
                  <a:pt x="604507" y="193992"/>
                </a:lnTo>
                <a:lnTo>
                  <a:pt x="613143" y="203390"/>
                </a:lnTo>
                <a:lnTo>
                  <a:pt x="615302" y="209740"/>
                </a:lnTo>
                <a:lnTo>
                  <a:pt x="615302" y="225742"/>
                </a:lnTo>
                <a:lnTo>
                  <a:pt x="575678" y="245745"/>
                </a:lnTo>
                <a:lnTo>
                  <a:pt x="635134" y="245745"/>
                </a:lnTo>
                <a:lnTo>
                  <a:pt x="639352" y="238839"/>
                </a:lnTo>
                <a:lnTo>
                  <a:pt x="643031" y="227064"/>
                </a:lnTo>
                <a:lnTo>
                  <a:pt x="644258" y="213550"/>
                </a:lnTo>
                <a:lnTo>
                  <a:pt x="643020" y="200132"/>
                </a:lnTo>
                <a:lnTo>
                  <a:pt x="617588" y="166878"/>
                </a:lnTo>
                <a:lnTo>
                  <a:pt x="575551" y="151765"/>
                </a:lnTo>
                <a:lnTo>
                  <a:pt x="568947" y="149606"/>
                </a:lnTo>
                <a:lnTo>
                  <a:pt x="560311" y="146050"/>
                </a:lnTo>
                <a:lnTo>
                  <a:pt x="556120" y="143129"/>
                </a:lnTo>
                <a:lnTo>
                  <a:pt x="547992" y="135001"/>
                </a:lnTo>
                <a:lnTo>
                  <a:pt x="545960" y="129349"/>
                </a:lnTo>
                <a:lnTo>
                  <a:pt x="545960" y="114871"/>
                </a:lnTo>
                <a:lnTo>
                  <a:pt x="549325" y="108902"/>
                </a:lnTo>
                <a:lnTo>
                  <a:pt x="562787" y="99504"/>
                </a:lnTo>
                <a:lnTo>
                  <a:pt x="570598" y="97155"/>
                </a:lnTo>
                <a:lnTo>
                  <a:pt x="628612" y="97155"/>
                </a:lnTo>
                <a:lnTo>
                  <a:pt x="634733" y="83820"/>
                </a:lnTo>
                <a:lnTo>
                  <a:pt x="595156" y="71913"/>
                </a:lnTo>
                <a:lnTo>
                  <a:pt x="587310" y="71127"/>
                </a:lnTo>
                <a:lnTo>
                  <a:pt x="579488" y="70866"/>
                </a:lnTo>
                <a:close/>
              </a:path>
              <a:path w="2305685" h="358139">
                <a:moveTo>
                  <a:pt x="628612" y="97155"/>
                </a:moveTo>
                <a:lnTo>
                  <a:pt x="579488" y="97155"/>
                </a:lnTo>
                <a:lnTo>
                  <a:pt x="592132" y="97774"/>
                </a:lnTo>
                <a:lnTo>
                  <a:pt x="603777" y="99631"/>
                </a:lnTo>
                <a:lnTo>
                  <a:pt x="614421" y="102727"/>
                </a:lnTo>
                <a:lnTo>
                  <a:pt x="624065" y="107061"/>
                </a:lnTo>
                <a:lnTo>
                  <a:pt x="628612" y="97155"/>
                </a:lnTo>
                <a:close/>
              </a:path>
              <a:path w="2305685" h="358139">
                <a:moveTo>
                  <a:pt x="807072" y="3047"/>
                </a:moveTo>
                <a:lnTo>
                  <a:pt x="795388" y="3047"/>
                </a:lnTo>
                <a:lnTo>
                  <a:pt x="790943" y="4762"/>
                </a:lnTo>
                <a:lnTo>
                  <a:pt x="784847" y="11620"/>
                </a:lnTo>
                <a:lnTo>
                  <a:pt x="783323" y="16002"/>
                </a:lnTo>
                <a:lnTo>
                  <a:pt x="783323" y="26670"/>
                </a:lnTo>
                <a:lnTo>
                  <a:pt x="784847" y="31051"/>
                </a:lnTo>
                <a:lnTo>
                  <a:pt x="790943" y="37909"/>
                </a:lnTo>
                <a:lnTo>
                  <a:pt x="795388" y="39624"/>
                </a:lnTo>
                <a:lnTo>
                  <a:pt x="807072" y="39624"/>
                </a:lnTo>
                <a:lnTo>
                  <a:pt x="811644" y="37846"/>
                </a:lnTo>
                <a:lnTo>
                  <a:pt x="818248" y="30734"/>
                </a:lnTo>
                <a:lnTo>
                  <a:pt x="819802" y="26670"/>
                </a:lnTo>
                <a:lnTo>
                  <a:pt x="819802" y="16002"/>
                </a:lnTo>
                <a:lnTo>
                  <a:pt x="818248" y="11938"/>
                </a:lnTo>
                <a:lnTo>
                  <a:pt x="811644" y="4825"/>
                </a:lnTo>
                <a:lnTo>
                  <a:pt x="807072" y="3047"/>
                </a:lnTo>
                <a:close/>
              </a:path>
              <a:path w="2305685" h="358139">
                <a:moveTo>
                  <a:pt x="816089" y="76200"/>
                </a:moveTo>
                <a:lnTo>
                  <a:pt x="787133" y="76200"/>
                </a:lnTo>
                <a:lnTo>
                  <a:pt x="787133" y="266700"/>
                </a:lnTo>
                <a:lnTo>
                  <a:pt x="816089" y="266700"/>
                </a:lnTo>
                <a:lnTo>
                  <a:pt x="816089" y="76200"/>
                </a:lnTo>
                <a:close/>
              </a:path>
              <a:path w="2305685" h="358139">
                <a:moveTo>
                  <a:pt x="881240" y="225551"/>
                </a:moveTo>
                <a:lnTo>
                  <a:pt x="865619" y="246507"/>
                </a:lnTo>
                <a:lnTo>
                  <a:pt x="880097" y="257675"/>
                </a:lnTo>
                <a:lnTo>
                  <a:pt x="896099" y="265652"/>
                </a:lnTo>
                <a:lnTo>
                  <a:pt x="913625" y="270438"/>
                </a:lnTo>
                <a:lnTo>
                  <a:pt x="932675" y="272034"/>
                </a:lnTo>
                <a:lnTo>
                  <a:pt x="946736" y="271105"/>
                </a:lnTo>
                <a:lnTo>
                  <a:pt x="990218" y="248876"/>
                </a:lnTo>
                <a:lnTo>
                  <a:pt x="992131" y="245745"/>
                </a:lnTo>
                <a:lnTo>
                  <a:pt x="932675" y="245745"/>
                </a:lnTo>
                <a:lnTo>
                  <a:pt x="918030" y="244482"/>
                </a:lnTo>
                <a:lnTo>
                  <a:pt x="904576" y="240696"/>
                </a:lnTo>
                <a:lnTo>
                  <a:pt x="892313" y="234386"/>
                </a:lnTo>
                <a:lnTo>
                  <a:pt x="881240" y="225551"/>
                </a:lnTo>
                <a:close/>
              </a:path>
              <a:path w="2305685" h="358139">
                <a:moveTo>
                  <a:pt x="936485" y="70866"/>
                </a:moveTo>
                <a:lnTo>
                  <a:pt x="892670" y="84963"/>
                </a:lnTo>
                <a:lnTo>
                  <a:pt x="874001" y="126682"/>
                </a:lnTo>
                <a:lnTo>
                  <a:pt x="875168" y="139481"/>
                </a:lnTo>
                <a:lnTo>
                  <a:pt x="899274" y="169799"/>
                </a:lnTo>
                <a:lnTo>
                  <a:pt x="939914" y="184213"/>
                </a:lnTo>
                <a:lnTo>
                  <a:pt x="946962" y="186563"/>
                </a:lnTo>
                <a:lnTo>
                  <a:pt x="956868" y="190627"/>
                </a:lnTo>
                <a:lnTo>
                  <a:pt x="961504" y="193992"/>
                </a:lnTo>
                <a:lnTo>
                  <a:pt x="970140" y="203390"/>
                </a:lnTo>
                <a:lnTo>
                  <a:pt x="972299" y="209740"/>
                </a:lnTo>
                <a:lnTo>
                  <a:pt x="972299" y="225742"/>
                </a:lnTo>
                <a:lnTo>
                  <a:pt x="932675" y="245745"/>
                </a:lnTo>
                <a:lnTo>
                  <a:pt x="992131" y="245745"/>
                </a:lnTo>
                <a:lnTo>
                  <a:pt x="996349" y="238839"/>
                </a:lnTo>
                <a:lnTo>
                  <a:pt x="1000028" y="227064"/>
                </a:lnTo>
                <a:lnTo>
                  <a:pt x="1001255" y="213550"/>
                </a:lnTo>
                <a:lnTo>
                  <a:pt x="1000017" y="200132"/>
                </a:lnTo>
                <a:lnTo>
                  <a:pt x="974585" y="166878"/>
                </a:lnTo>
                <a:lnTo>
                  <a:pt x="932548" y="151765"/>
                </a:lnTo>
                <a:lnTo>
                  <a:pt x="925944" y="149606"/>
                </a:lnTo>
                <a:lnTo>
                  <a:pt x="917308" y="146050"/>
                </a:lnTo>
                <a:lnTo>
                  <a:pt x="913117" y="143129"/>
                </a:lnTo>
                <a:lnTo>
                  <a:pt x="904989" y="135001"/>
                </a:lnTo>
                <a:lnTo>
                  <a:pt x="902957" y="129349"/>
                </a:lnTo>
                <a:lnTo>
                  <a:pt x="902957" y="114871"/>
                </a:lnTo>
                <a:lnTo>
                  <a:pt x="906322" y="108902"/>
                </a:lnTo>
                <a:lnTo>
                  <a:pt x="919784" y="99504"/>
                </a:lnTo>
                <a:lnTo>
                  <a:pt x="927595" y="97155"/>
                </a:lnTo>
                <a:lnTo>
                  <a:pt x="985609" y="97155"/>
                </a:lnTo>
                <a:lnTo>
                  <a:pt x="991730" y="83820"/>
                </a:lnTo>
                <a:lnTo>
                  <a:pt x="952153" y="71913"/>
                </a:lnTo>
                <a:lnTo>
                  <a:pt x="944307" y="71127"/>
                </a:lnTo>
                <a:lnTo>
                  <a:pt x="936485" y="70866"/>
                </a:lnTo>
                <a:close/>
              </a:path>
              <a:path w="2305685" h="358139">
                <a:moveTo>
                  <a:pt x="985609" y="97155"/>
                </a:moveTo>
                <a:lnTo>
                  <a:pt x="936485" y="97155"/>
                </a:lnTo>
                <a:lnTo>
                  <a:pt x="949129" y="97774"/>
                </a:lnTo>
                <a:lnTo>
                  <a:pt x="960774" y="99631"/>
                </a:lnTo>
                <a:lnTo>
                  <a:pt x="971418" y="102727"/>
                </a:lnTo>
                <a:lnTo>
                  <a:pt x="981062" y="107061"/>
                </a:lnTo>
                <a:lnTo>
                  <a:pt x="985609" y="97155"/>
                </a:lnTo>
                <a:close/>
              </a:path>
              <a:path w="2305685" h="358139">
                <a:moveTo>
                  <a:pt x="1163561" y="74295"/>
                </a:moveTo>
                <a:lnTo>
                  <a:pt x="1138415" y="76200"/>
                </a:lnTo>
                <a:lnTo>
                  <a:pt x="1142225" y="114300"/>
                </a:lnTo>
                <a:lnTo>
                  <a:pt x="1142225" y="266700"/>
                </a:lnTo>
                <a:lnTo>
                  <a:pt x="1171181" y="266700"/>
                </a:lnTo>
                <a:lnTo>
                  <a:pt x="1171181" y="182499"/>
                </a:lnTo>
                <a:lnTo>
                  <a:pt x="1172741" y="163568"/>
                </a:lnTo>
                <a:lnTo>
                  <a:pt x="1176277" y="146780"/>
                </a:lnTo>
                <a:lnTo>
                  <a:pt x="1181796" y="132123"/>
                </a:lnTo>
                <a:lnTo>
                  <a:pt x="1189278" y="119634"/>
                </a:lnTo>
                <a:lnTo>
                  <a:pt x="1195263" y="112776"/>
                </a:lnTo>
                <a:lnTo>
                  <a:pt x="1170800" y="112776"/>
                </a:lnTo>
                <a:lnTo>
                  <a:pt x="1163561" y="74295"/>
                </a:lnTo>
                <a:close/>
              </a:path>
              <a:path w="2305685" h="358139">
                <a:moveTo>
                  <a:pt x="1280333" y="96773"/>
                </a:moveTo>
                <a:lnTo>
                  <a:pt x="1227188" y="96773"/>
                </a:lnTo>
                <a:lnTo>
                  <a:pt x="1243023" y="100155"/>
                </a:lnTo>
                <a:lnTo>
                  <a:pt x="1254334" y="110299"/>
                </a:lnTo>
                <a:lnTo>
                  <a:pt x="1261121" y="127206"/>
                </a:lnTo>
                <a:lnTo>
                  <a:pt x="1263383" y="150876"/>
                </a:lnTo>
                <a:lnTo>
                  <a:pt x="1263383" y="266700"/>
                </a:lnTo>
                <a:lnTo>
                  <a:pt x="1292339" y="266700"/>
                </a:lnTo>
                <a:lnTo>
                  <a:pt x="1292339" y="182499"/>
                </a:lnTo>
                <a:lnTo>
                  <a:pt x="1293899" y="163568"/>
                </a:lnTo>
                <a:lnTo>
                  <a:pt x="1297435" y="146780"/>
                </a:lnTo>
                <a:lnTo>
                  <a:pt x="1302954" y="132123"/>
                </a:lnTo>
                <a:lnTo>
                  <a:pt x="1310436" y="119634"/>
                </a:lnTo>
                <a:lnTo>
                  <a:pt x="1311434" y="118491"/>
                </a:lnTo>
                <a:lnTo>
                  <a:pt x="1288910" y="118491"/>
                </a:lnTo>
                <a:lnTo>
                  <a:pt x="1281052" y="97655"/>
                </a:lnTo>
                <a:lnTo>
                  <a:pt x="1280333" y="96773"/>
                </a:lnTo>
                <a:close/>
              </a:path>
              <a:path w="2305685" h="358139">
                <a:moveTo>
                  <a:pt x="1401463" y="96773"/>
                </a:moveTo>
                <a:lnTo>
                  <a:pt x="1348346" y="96773"/>
                </a:lnTo>
                <a:lnTo>
                  <a:pt x="1364181" y="100155"/>
                </a:lnTo>
                <a:lnTo>
                  <a:pt x="1375492" y="110299"/>
                </a:lnTo>
                <a:lnTo>
                  <a:pt x="1382279" y="127206"/>
                </a:lnTo>
                <a:lnTo>
                  <a:pt x="1384541" y="150876"/>
                </a:lnTo>
                <a:lnTo>
                  <a:pt x="1384541" y="266700"/>
                </a:lnTo>
                <a:lnTo>
                  <a:pt x="1413497" y="266700"/>
                </a:lnTo>
                <a:lnTo>
                  <a:pt x="1413497" y="150876"/>
                </a:lnTo>
                <a:lnTo>
                  <a:pt x="1412520" y="132123"/>
                </a:lnTo>
                <a:lnTo>
                  <a:pt x="1409592" y="115871"/>
                </a:lnTo>
                <a:lnTo>
                  <a:pt x="1404710" y="102119"/>
                </a:lnTo>
                <a:lnTo>
                  <a:pt x="1401463" y="96773"/>
                </a:lnTo>
                <a:close/>
              </a:path>
              <a:path w="2305685" h="358139">
                <a:moveTo>
                  <a:pt x="1352918" y="70866"/>
                </a:moveTo>
                <a:lnTo>
                  <a:pt x="1309019" y="90094"/>
                </a:lnTo>
                <a:lnTo>
                  <a:pt x="1288910" y="118491"/>
                </a:lnTo>
                <a:lnTo>
                  <a:pt x="1311434" y="118491"/>
                </a:lnTo>
                <a:lnTo>
                  <a:pt x="1319164" y="109632"/>
                </a:lnTo>
                <a:lnTo>
                  <a:pt x="1328391" y="102489"/>
                </a:lnTo>
                <a:lnTo>
                  <a:pt x="1338118" y="98202"/>
                </a:lnTo>
                <a:lnTo>
                  <a:pt x="1348346" y="96773"/>
                </a:lnTo>
                <a:lnTo>
                  <a:pt x="1401463" y="96773"/>
                </a:lnTo>
                <a:lnTo>
                  <a:pt x="1397876" y="90868"/>
                </a:lnTo>
                <a:lnTo>
                  <a:pt x="1389208" y="82117"/>
                </a:lnTo>
                <a:lnTo>
                  <a:pt x="1378826" y="75866"/>
                </a:lnTo>
                <a:lnTo>
                  <a:pt x="1366729" y="72116"/>
                </a:lnTo>
                <a:lnTo>
                  <a:pt x="1352918" y="70866"/>
                </a:lnTo>
                <a:close/>
              </a:path>
              <a:path w="2305685" h="358139">
                <a:moveTo>
                  <a:pt x="1231760" y="70866"/>
                </a:moveTo>
                <a:lnTo>
                  <a:pt x="1190731" y="87737"/>
                </a:lnTo>
                <a:lnTo>
                  <a:pt x="1170800" y="112776"/>
                </a:lnTo>
                <a:lnTo>
                  <a:pt x="1195263" y="112776"/>
                </a:lnTo>
                <a:lnTo>
                  <a:pt x="1198006" y="109632"/>
                </a:lnTo>
                <a:lnTo>
                  <a:pt x="1207233" y="102489"/>
                </a:lnTo>
                <a:lnTo>
                  <a:pt x="1216960" y="98202"/>
                </a:lnTo>
                <a:lnTo>
                  <a:pt x="1227188" y="96773"/>
                </a:lnTo>
                <a:lnTo>
                  <a:pt x="1280333" y="96773"/>
                </a:lnTo>
                <a:lnTo>
                  <a:pt x="1268907" y="82772"/>
                </a:lnTo>
                <a:lnTo>
                  <a:pt x="1252477" y="73842"/>
                </a:lnTo>
                <a:lnTo>
                  <a:pt x="1231760" y="70866"/>
                </a:lnTo>
                <a:close/>
              </a:path>
              <a:path w="2305685" h="358139">
                <a:moveTo>
                  <a:pt x="1475219" y="76200"/>
                </a:moveTo>
                <a:lnTo>
                  <a:pt x="1443977" y="76200"/>
                </a:lnTo>
                <a:lnTo>
                  <a:pt x="1518272" y="276606"/>
                </a:lnTo>
                <a:lnTo>
                  <a:pt x="1492364" y="349377"/>
                </a:lnTo>
                <a:lnTo>
                  <a:pt x="1517129" y="357759"/>
                </a:lnTo>
                <a:lnTo>
                  <a:pt x="1561813" y="235458"/>
                </a:lnTo>
                <a:lnTo>
                  <a:pt x="1532750" y="235458"/>
                </a:lnTo>
                <a:lnTo>
                  <a:pt x="1475219" y="76200"/>
                </a:lnTo>
                <a:close/>
              </a:path>
              <a:path w="2305685" h="358139">
                <a:moveTo>
                  <a:pt x="1619999" y="76199"/>
                </a:moveTo>
                <a:lnTo>
                  <a:pt x="1589519" y="76200"/>
                </a:lnTo>
                <a:lnTo>
                  <a:pt x="1532750" y="235458"/>
                </a:lnTo>
                <a:lnTo>
                  <a:pt x="1561813" y="235458"/>
                </a:lnTo>
                <a:lnTo>
                  <a:pt x="1619999" y="76199"/>
                </a:lnTo>
                <a:close/>
              </a:path>
              <a:path w="2305685" h="358139">
                <a:moveTo>
                  <a:pt x="1772640" y="3810"/>
                </a:moveTo>
                <a:lnTo>
                  <a:pt x="1761464" y="3810"/>
                </a:lnTo>
                <a:lnTo>
                  <a:pt x="1757159" y="5460"/>
                </a:lnTo>
                <a:lnTo>
                  <a:pt x="1751063" y="12064"/>
                </a:lnTo>
                <a:lnTo>
                  <a:pt x="1749539" y="16256"/>
                </a:lnTo>
                <a:lnTo>
                  <a:pt x="1749539" y="26415"/>
                </a:lnTo>
                <a:lnTo>
                  <a:pt x="1751063" y="30607"/>
                </a:lnTo>
                <a:lnTo>
                  <a:pt x="1757159" y="37211"/>
                </a:lnTo>
                <a:lnTo>
                  <a:pt x="1761464" y="38861"/>
                </a:lnTo>
                <a:lnTo>
                  <a:pt x="1772640" y="38861"/>
                </a:lnTo>
                <a:lnTo>
                  <a:pt x="1776971" y="37211"/>
                </a:lnTo>
                <a:lnTo>
                  <a:pt x="1783067" y="30607"/>
                </a:lnTo>
                <a:lnTo>
                  <a:pt x="1784591" y="26415"/>
                </a:lnTo>
                <a:lnTo>
                  <a:pt x="1784591" y="16256"/>
                </a:lnTo>
                <a:lnTo>
                  <a:pt x="1783067" y="12064"/>
                </a:lnTo>
                <a:lnTo>
                  <a:pt x="1776971" y="5460"/>
                </a:lnTo>
                <a:lnTo>
                  <a:pt x="1772640" y="3810"/>
                </a:lnTo>
                <a:close/>
              </a:path>
              <a:path w="2305685" h="358139">
                <a:moveTo>
                  <a:pt x="1698485" y="321945"/>
                </a:moveTo>
                <a:lnTo>
                  <a:pt x="1721523" y="356806"/>
                </a:lnTo>
                <a:lnTo>
                  <a:pt x="1732584" y="357759"/>
                </a:lnTo>
                <a:lnTo>
                  <a:pt x="1743007" y="356830"/>
                </a:lnTo>
                <a:lnTo>
                  <a:pt x="1773929" y="334375"/>
                </a:lnTo>
                <a:lnTo>
                  <a:pt x="1775376" y="330708"/>
                </a:lnTo>
                <a:lnTo>
                  <a:pt x="1729346" y="330708"/>
                </a:lnTo>
                <a:lnTo>
                  <a:pt x="1723268" y="330160"/>
                </a:lnTo>
                <a:lnTo>
                  <a:pt x="1716101" y="328517"/>
                </a:lnTo>
                <a:lnTo>
                  <a:pt x="1707841" y="325778"/>
                </a:lnTo>
                <a:lnTo>
                  <a:pt x="1698485" y="321945"/>
                </a:lnTo>
                <a:close/>
              </a:path>
              <a:path w="2305685" h="358139">
                <a:moveTo>
                  <a:pt x="1781543" y="76200"/>
                </a:moveTo>
                <a:lnTo>
                  <a:pt x="1752587" y="76200"/>
                </a:lnTo>
                <a:lnTo>
                  <a:pt x="1752587" y="297180"/>
                </a:lnTo>
                <a:lnTo>
                  <a:pt x="1751132" y="311848"/>
                </a:lnTo>
                <a:lnTo>
                  <a:pt x="1746772" y="322326"/>
                </a:lnTo>
                <a:lnTo>
                  <a:pt x="1739508" y="328612"/>
                </a:lnTo>
                <a:lnTo>
                  <a:pt x="1729346" y="330708"/>
                </a:lnTo>
                <a:lnTo>
                  <a:pt x="1775376" y="330708"/>
                </a:lnTo>
                <a:lnTo>
                  <a:pt x="1778157" y="323659"/>
                </a:lnTo>
                <a:lnTo>
                  <a:pt x="1780696" y="310753"/>
                </a:lnTo>
                <a:lnTo>
                  <a:pt x="1781457" y="297180"/>
                </a:lnTo>
                <a:lnTo>
                  <a:pt x="1781543" y="76200"/>
                </a:lnTo>
                <a:close/>
              </a:path>
              <a:path w="2305685" h="358139">
                <a:moveTo>
                  <a:pt x="1918512" y="70866"/>
                </a:moveTo>
                <a:lnTo>
                  <a:pt x="1867606" y="86617"/>
                </a:lnTo>
                <a:lnTo>
                  <a:pt x="1840117" y="131016"/>
                </a:lnTo>
                <a:lnTo>
                  <a:pt x="1834883" y="171450"/>
                </a:lnTo>
                <a:lnTo>
                  <a:pt x="1836191" y="192702"/>
                </a:lnTo>
                <a:lnTo>
                  <a:pt x="1855838" y="244030"/>
                </a:lnTo>
                <a:lnTo>
                  <a:pt x="1898943" y="270283"/>
                </a:lnTo>
                <a:lnTo>
                  <a:pt x="1918512" y="272034"/>
                </a:lnTo>
                <a:lnTo>
                  <a:pt x="1938096" y="270283"/>
                </a:lnTo>
                <a:lnTo>
                  <a:pt x="1955130" y="265033"/>
                </a:lnTo>
                <a:lnTo>
                  <a:pt x="1969615" y="256282"/>
                </a:lnTo>
                <a:lnTo>
                  <a:pt x="1979513" y="246126"/>
                </a:lnTo>
                <a:lnTo>
                  <a:pt x="1918703" y="246126"/>
                </a:lnTo>
                <a:lnTo>
                  <a:pt x="1905842" y="244828"/>
                </a:lnTo>
                <a:lnTo>
                  <a:pt x="1871543" y="214205"/>
                </a:lnTo>
                <a:lnTo>
                  <a:pt x="1863839" y="171450"/>
                </a:lnTo>
                <a:lnTo>
                  <a:pt x="1864694" y="155650"/>
                </a:lnTo>
                <a:lnTo>
                  <a:pt x="1877542" y="117538"/>
                </a:lnTo>
                <a:lnTo>
                  <a:pt x="1918703" y="96773"/>
                </a:lnTo>
                <a:lnTo>
                  <a:pt x="1979513" y="96773"/>
                </a:lnTo>
                <a:lnTo>
                  <a:pt x="1969615" y="86617"/>
                </a:lnTo>
                <a:lnTo>
                  <a:pt x="1955130" y="77866"/>
                </a:lnTo>
                <a:lnTo>
                  <a:pt x="1938096" y="72616"/>
                </a:lnTo>
                <a:lnTo>
                  <a:pt x="1918512" y="70866"/>
                </a:lnTo>
                <a:close/>
              </a:path>
              <a:path w="2305685" h="358139">
                <a:moveTo>
                  <a:pt x="1979513" y="96773"/>
                </a:moveTo>
                <a:lnTo>
                  <a:pt x="1918703" y="96773"/>
                </a:lnTo>
                <a:lnTo>
                  <a:pt x="1931566" y="98071"/>
                </a:lnTo>
                <a:lnTo>
                  <a:pt x="1942742" y="101965"/>
                </a:lnTo>
                <a:lnTo>
                  <a:pt x="1970458" y="141398"/>
                </a:lnTo>
                <a:lnTo>
                  <a:pt x="1973935" y="171450"/>
                </a:lnTo>
                <a:lnTo>
                  <a:pt x="1973066" y="187249"/>
                </a:lnTo>
                <a:lnTo>
                  <a:pt x="1960029" y="225361"/>
                </a:lnTo>
                <a:lnTo>
                  <a:pt x="1918703" y="246126"/>
                </a:lnTo>
                <a:lnTo>
                  <a:pt x="1979513" y="246126"/>
                </a:lnTo>
                <a:lnTo>
                  <a:pt x="1997557" y="211883"/>
                </a:lnTo>
                <a:lnTo>
                  <a:pt x="2002891" y="171450"/>
                </a:lnTo>
                <a:lnTo>
                  <a:pt x="2001558" y="150197"/>
                </a:lnTo>
                <a:lnTo>
                  <a:pt x="1997557" y="131016"/>
                </a:lnTo>
                <a:lnTo>
                  <a:pt x="1990890" y="113907"/>
                </a:lnTo>
                <a:lnTo>
                  <a:pt x="1981555" y="98869"/>
                </a:lnTo>
                <a:lnTo>
                  <a:pt x="1979513" y="96773"/>
                </a:lnTo>
                <a:close/>
              </a:path>
              <a:path w="2305685" h="358139">
                <a:moveTo>
                  <a:pt x="2079472" y="0"/>
                </a:moveTo>
                <a:lnTo>
                  <a:pt x="2050516" y="0"/>
                </a:lnTo>
                <a:lnTo>
                  <a:pt x="2050516" y="192024"/>
                </a:lnTo>
                <a:lnTo>
                  <a:pt x="2060160" y="238779"/>
                </a:lnTo>
                <a:lnTo>
                  <a:pt x="2090045" y="266652"/>
                </a:lnTo>
                <a:lnTo>
                  <a:pt x="2122906" y="272034"/>
                </a:lnTo>
                <a:lnTo>
                  <a:pt x="2141230" y="270212"/>
                </a:lnTo>
                <a:lnTo>
                  <a:pt x="2158101" y="264747"/>
                </a:lnTo>
                <a:lnTo>
                  <a:pt x="2173520" y="255639"/>
                </a:lnTo>
                <a:lnTo>
                  <a:pt x="2183939" y="246126"/>
                </a:lnTo>
                <a:lnTo>
                  <a:pt x="2120239" y="246126"/>
                </a:lnTo>
                <a:lnTo>
                  <a:pt x="2110607" y="245185"/>
                </a:lnTo>
                <a:lnTo>
                  <a:pt x="2081996" y="213788"/>
                </a:lnTo>
                <a:lnTo>
                  <a:pt x="2079472" y="192024"/>
                </a:lnTo>
                <a:lnTo>
                  <a:pt x="2079472" y="182118"/>
                </a:lnTo>
                <a:lnTo>
                  <a:pt x="2089188" y="129611"/>
                </a:lnTo>
                <a:lnTo>
                  <a:pt x="2106307" y="107442"/>
                </a:lnTo>
                <a:lnTo>
                  <a:pt x="2079472" y="107442"/>
                </a:lnTo>
                <a:lnTo>
                  <a:pt x="2079472" y="0"/>
                </a:lnTo>
                <a:close/>
              </a:path>
              <a:path w="2305685" h="358139">
                <a:moveTo>
                  <a:pt x="2194323" y="96773"/>
                </a:moveTo>
                <a:lnTo>
                  <a:pt x="2135670" y="96773"/>
                </a:lnTo>
                <a:lnTo>
                  <a:pt x="2146731" y="97905"/>
                </a:lnTo>
                <a:lnTo>
                  <a:pt x="2156482" y="101298"/>
                </a:lnTo>
                <a:lnTo>
                  <a:pt x="2181771" y="137112"/>
                </a:lnTo>
                <a:lnTo>
                  <a:pt x="2185009" y="167640"/>
                </a:lnTo>
                <a:lnTo>
                  <a:pt x="2183866" y="184177"/>
                </a:lnTo>
                <a:lnTo>
                  <a:pt x="2166721" y="224218"/>
                </a:lnTo>
                <a:lnTo>
                  <a:pt x="2133717" y="244756"/>
                </a:lnTo>
                <a:lnTo>
                  <a:pt x="2120239" y="246126"/>
                </a:lnTo>
                <a:lnTo>
                  <a:pt x="2183939" y="246126"/>
                </a:lnTo>
                <a:lnTo>
                  <a:pt x="2207345" y="209359"/>
                </a:lnTo>
                <a:lnTo>
                  <a:pt x="2213965" y="167068"/>
                </a:lnTo>
                <a:lnTo>
                  <a:pt x="2212691" y="145101"/>
                </a:lnTo>
                <a:lnTo>
                  <a:pt x="2208869" y="125872"/>
                </a:lnTo>
                <a:lnTo>
                  <a:pt x="2202499" y="109382"/>
                </a:lnTo>
                <a:lnTo>
                  <a:pt x="2194323" y="96773"/>
                </a:lnTo>
                <a:close/>
              </a:path>
              <a:path w="2305685" h="358139">
                <a:moveTo>
                  <a:pt x="2141194" y="70866"/>
                </a:moveTo>
                <a:lnTo>
                  <a:pt x="2122049" y="73152"/>
                </a:lnTo>
                <a:lnTo>
                  <a:pt x="2105380" y="80009"/>
                </a:lnTo>
                <a:lnTo>
                  <a:pt x="2091188" y="91439"/>
                </a:lnTo>
                <a:lnTo>
                  <a:pt x="2079472" y="107442"/>
                </a:lnTo>
                <a:lnTo>
                  <a:pt x="2106307" y="107442"/>
                </a:lnTo>
                <a:lnTo>
                  <a:pt x="2114095" y="102012"/>
                </a:lnTo>
                <a:lnTo>
                  <a:pt x="2124418" y="98083"/>
                </a:lnTo>
                <a:lnTo>
                  <a:pt x="2135670" y="96773"/>
                </a:lnTo>
                <a:lnTo>
                  <a:pt x="2194323" y="96773"/>
                </a:lnTo>
                <a:lnTo>
                  <a:pt x="2193582" y="95630"/>
                </a:lnTo>
                <a:lnTo>
                  <a:pt x="2182664" y="84796"/>
                </a:lnTo>
                <a:lnTo>
                  <a:pt x="2170293" y="77057"/>
                </a:lnTo>
                <a:lnTo>
                  <a:pt x="2156470" y="72413"/>
                </a:lnTo>
                <a:lnTo>
                  <a:pt x="2141194" y="70866"/>
                </a:lnTo>
                <a:close/>
              </a:path>
              <a:path w="2305685" h="358139">
                <a:moveTo>
                  <a:pt x="2300833" y="15239"/>
                </a:moveTo>
                <a:lnTo>
                  <a:pt x="2268067" y="15239"/>
                </a:lnTo>
                <a:lnTo>
                  <a:pt x="2271877" y="198120"/>
                </a:lnTo>
                <a:lnTo>
                  <a:pt x="2297023" y="198120"/>
                </a:lnTo>
                <a:lnTo>
                  <a:pt x="2300833" y="15239"/>
                </a:lnTo>
                <a:close/>
              </a:path>
              <a:path w="2305685" h="358139">
                <a:moveTo>
                  <a:pt x="2290978" y="230124"/>
                </a:moveTo>
                <a:lnTo>
                  <a:pt x="2277516" y="230124"/>
                </a:lnTo>
                <a:lnTo>
                  <a:pt x="2272372" y="232092"/>
                </a:lnTo>
                <a:lnTo>
                  <a:pt x="2265260" y="239966"/>
                </a:lnTo>
                <a:lnTo>
                  <a:pt x="2263495" y="244983"/>
                </a:lnTo>
                <a:lnTo>
                  <a:pt x="2263495" y="257175"/>
                </a:lnTo>
                <a:lnTo>
                  <a:pt x="2265260" y="262191"/>
                </a:lnTo>
                <a:lnTo>
                  <a:pt x="2272372" y="270065"/>
                </a:lnTo>
                <a:lnTo>
                  <a:pt x="2277516" y="272034"/>
                </a:lnTo>
                <a:lnTo>
                  <a:pt x="2290978" y="272034"/>
                </a:lnTo>
                <a:lnTo>
                  <a:pt x="2296185" y="270065"/>
                </a:lnTo>
                <a:lnTo>
                  <a:pt x="2303551" y="262191"/>
                </a:lnTo>
                <a:lnTo>
                  <a:pt x="2305405" y="257175"/>
                </a:lnTo>
                <a:lnTo>
                  <a:pt x="2305405" y="244983"/>
                </a:lnTo>
                <a:lnTo>
                  <a:pt x="2303551" y="239966"/>
                </a:lnTo>
                <a:lnTo>
                  <a:pt x="2296185" y="232092"/>
                </a:lnTo>
                <a:lnTo>
                  <a:pt x="2290978" y="230124"/>
                </a:lnTo>
                <a:close/>
              </a:path>
            </a:pathLst>
          </a:custGeom>
          <a:solidFill>
            <a:srgbClr val="004461"/>
          </a:solid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7BBB32-6844-E848-BDB2-4F412B822984}"/>
              </a:ext>
            </a:extLst>
          </p:cNvPr>
          <p:cNvSpPr/>
          <p:nvPr/>
        </p:nvSpPr>
        <p:spPr>
          <a:xfrm>
            <a:off x="0" y="0"/>
            <a:ext cx="825910" cy="6858000"/>
          </a:xfrm>
          <a:prstGeom prst="rect">
            <a:avLst/>
          </a:prstGeom>
          <a:solidFill>
            <a:schemeClr val="bg2">
              <a:lumMod val="75000"/>
            </a:schemeClr>
          </a:solidFill>
          <a:ln>
            <a:noFill/>
          </a:ln>
          <a:effectLst>
            <a:outerShdw dist="50800" dir="7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06E4870-BB82-EF81-2EDD-8AE68E6F9A46}"/>
              </a:ext>
            </a:extLst>
          </p:cNvPr>
          <p:cNvSpPr>
            <a:spLocks noGrp="1"/>
          </p:cNvSpPr>
          <p:nvPr>
            <p:ph type="title"/>
          </p:nvPr>
        </p:nvSpPr>
        <p:spPr>
          <a:xfrm>
            <a:off x="825910" y="184272"/>
            <a:ext cx="10515600" cy="814141"/>
          </a:xfrm>
        </p:spPr>
        <p:txBody>
          <a:bodyPr/>
          <a:lstStyle/>
          <a:p>
            <a:r>
              <a:rPr lang="en-GB" b="1" dirty="0"/>
              <a:t>Your closing slide</a:t>
            </a:r>
          </a:p>
        </p:txBody>
      </p:sp>
      <p:sp>
        <p:nvSpPr>
          <p:cNvPr id="23" name="Date Placeholder 22">
            <a:extLst>
              <a:ext uri="{FF2B5EF4-FFF2-40B4-BE49-F238E27FC236}">
                <a16:creationId xmlns:a16="http://schemas.microsoft.com/office/drawing/2014/main" id="{54200CA4-B545-7344-A26E-29A2F8B92FBC}"/>
              </a:ext>
            </a:extLst>
          </p:cNvPr>
          <p:cNvSpPr>
            <a:spLocks noGrp="1"/>
          </p:cNvSpPr>
          <p:nvPr>
            <p:ph type="dt" sz="half" idx="10"/>
          </p:nvPr>
        </p:nvSpPr>
        <p:spPr/>
        <p:txBody>
          <a:bodyPr/>
          <a:lstStyle/>
          <a:p>
            <a:fld id="{D082E213-503B-6347-9591-F7AA965BB7AC}" type="datetime1">
              <a:rPr lang="en-GB" sz="1000" smtClean="0">
                <a:solidFill>
                  <a:schemeClr val="bg1"/>
                </a:solidFill>
                <a:latin typeface="Arial" panose="020B0604020202020204" pitchFamily="34" charset="0"/>
                <a:cs typeface="Arial" panose="020B0604020202020204" pitchFamily="34" charset="0"/>
              </a:rPr>
              <a:t>25/03/2024</a:t>
            </a:fld>
            <a:endParaRPr lang="en-US" sz="1000">
              <a:solidFill>
                <a:schemeClr val="bg1"/>
              </a:solidFill>
              <a:latin typeface="Arial" panose="020B0604020202020204" pitchFamily="34" charset="0"/>
              <a:cs typeface="Arial" panose="020B0604020202020204" pitchFamily="34" charset="0"/>
            </a:endParaRPr>
          </a:p>
        </p:txBody>
      </p:sp>
      <p:sp>
        <p:nvSpPr>
          <p:cNvPr id="24" name="Footer Placeholder 23">
            <a:extLst>
              <a:ext uri="{FF2B5EF4-FFF2-40B4-BE49-F238E27FC236}">
                <a16:creationId xmlns:a16="http://schemas.microsoft.com/office/drawing/2014/main" id="{6C2B9A0B-1610-AD4C-97E4-359F4559DFCD}"/>
              </a:ext>
            </a:extLst>
          </p:cNvPr>
          <p:cNvSpPr>
            <a:spLocks noGrp="1"/>
          </p:cNvSpPr>
          <p:nvPr>
            <p:ph type="ftr" sz="quarter" idx="11"/>
          </p:nvPr>
        </p:nvSpPr>
        <p:spPr/>
        <p:txBody>
          <a:bodyPr/>
          <a:lstStyle/>
          <a:p>
            <a:r>
              <a:rPr lang="en-US" err="1"/>
              <a:t>www.primarybusinesspartnership.org.uk</a:t>
            </a:r>
            <a:endParaRPr lang="en-US"/>
          </a:p>
        </p:txBody>
      </p:sp>
      <p:sp>
        <p:nvSpPr>
          <p:cNvPr id="25" name="Slide Number Placeholder 24">
            <a:extLst>
              <a:ext uri="{FF2B5EF4-FFF2-40B4-BE49-F238E27FC236}">
                <a16:creationId xmlns:a16="http://schemas.microsoft.com/office/drawing/2014/main" id="{BD224E20-8288-214E-AA74-FF529AEC8140}"/>
              </a:ext>
            </a:extLst>
          </p:cNvPr>
          <p:cNvSpPr>
            <a:spLocks noGrp="1"/>
          </p:cNvSpPr>
          <p:nvPr>
            <p:ph type="sldNum" sz="quarter" idx="12"/>
          </p:nvPr>
        </p:nvSpPr>
        <p:spPr/>
        <p:txBody>
          <a:bodyPr/>
          <a:lstStyle/>
          <a:p>
            <a:fld id="{9D951D41-A816-C441-A2EF-69ED011DC72B}" type="slidenum">
              <a:rPr lang="en-US" smtClean="0">
                <a:latin typeface="Arial" panose="020B0604020202020204" pitchFamily="34" charset="0"/>
                <a:cs typeface="Arial" panose="020B0604020202020204" pitchFamily="34" charset="0"/>
              </a:rPr>
              <a:t>11</a:t>
            </a:fld>
            <a:endParaRPr lang="en-US">
              <a:latin typeface="Arial" panose="020B0604020202020204" pitchFamily="34" charset="0"/>
              <a:cs typeface="Arial" panose="020B0604020202020204" pitchFamily="34" charset="0"/>
            </a:endParaRPr>
          </a:p>
        </p:txBody>
      </p:sp>
      <p:pic>
        <p:nvPicPr>
          <p:cNvPr id="4" name="Picture 3" descr="A blue and red arrow in a white circle&#10;&#10;Description automatically generated">
            <a:extLst>
              <a:ext uri="{FF2B5EF4-FFF2-40B4-BE49-F238E27FC236}">
                <a16:creationId xmlns:a16="http://schemas.microsoft.com/office/drawing/2014/main" id="{44E50A76-AFAC-56CA-2699-9493D27AEDE1}"/>
              </a:ext>
            </a:extLst>
          </p:cNvPr>
          <p:cNvPicPr>
            <a:picLocks noChangeAspect="1"/>
          </p:cNvPicPr>
          <p:nvPr/>
        </p:nvPicPr>
        <p:blipFill>
          <a:blip r:embed="rId3"/>
          <a:stretch>
            <a:fillRect/>
          </a:stretch>
        </p:blipFill>
        <p:spPr>
          <a:xfrm>
            <a:off x="-8386" y="248587"/>
            <a:ext cx="842682" cy="842682"/>
          </a:xfrm>
          <a:prstGeom prst="rect">
            <a:avLst/>
          </a:prstGeom>
        </p:spPr>
      </p:pic>
      <p:pic>
        <p:nvPicPr>
          <p:cNvPr id="6" name="Picture 5">
            <a:extLst>
              <a:ext uri="{FF2B5EF4-FFF2-40B4-BE49-F238E27FC236}">
                <a16:creationId xmlns:a16="http://schemas.microsoft.com/office/drawing/2014/main" id="{655E1A6D-BBC8-443E-B828-DC58D818ADE4}"/>
              </a:ext>
            </a:extLst>
          </p:cNvPr>
          <p:cNvPicPr>
            <a:picLocks noChangeAspect="1"/>
          </p:cNvPicPr>
          <p:nvPr/>
        </p:nvPicPr>
        <p:blipFill>
          <a:blip r:embed="rId4"/>
          <a:stretch>
            <a:fillRect/>
          </a:stretch>
        </p:blipFill>
        <p:spPr>
          <a:xfrm>
            <a:off x="6569623" y="136525"/>
            <a:ext cx="5316475" cy="740022"/>
          </a:xfrm>
          <a:prstGeom prst="rect">
            <a:avLst/>
          </a:prstGeom>
        </p:spPr>
      </p:pic>
      <p:sp>
        <p:nvSpPr>
          <p:cNvPr id="3" name="Content Placeholder 2">
            <a:extLst>
              <a:ext uri="{FF2B5EF4-FFF2-40B4-BE49-F238E27FC236}">
                <a16:creationId xmlns:a16="http://schemas.microsoft.com/office/drawing/2014/main" id="{88571BC2-FEEE-B752-23CF-46E5DB97B18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19712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8"/>
          <p:cNvPicPr/>
          <p:nvPr/>
        </p:nvPicPr>
        <p:blipFill>
          <a:blip r:embed="rId3" cstate="print"/>
          <a:stretch>
            <a:fillRect/>
          </a:stretch>
        </p:blipFill>
        <p:spPr>
          <a:xfrm>
            <a:off x="4035196" y="1667970"/>
            <a:ext cx="4101022" cy="326804"/>
          </a:xfrm>
          <a:prstGeom prst="rect">
            <a:avLst/>
          </a:prstGeom>
        </p:spPr>
      </p:pic>
      <p:sp>
        <p:nvSpPr>
          <p:cNvPr id="4" name="Rectangle 3">
            <a:extLst>
              <a:ext uri="{FF2B5EF4-FFF2-40B4-BE49-F238E27FC236}">
                <a16:creationId xmlns:a16="http://schemas.microsoft.com/office/drawing/2014/main" id="{6C13B1E7-B34C-285D-A721-8F34867B7B34}"/>
              </a:ext>
            </a:extLst>
          </p:cNvPr>
          <p:cNvSpPr/>
          <p:nvPr/>
        </p:nvSpPr>
        <p:spPr>
          <a:xfrm>
            <a:off x="0" y="9236"/>
            <a:ext cx="825910" cy="6858000"/>
          </a:xfrm>
          <a:prstGeom prst="rect">
            <a:avLst/>
          </a:prstGeom>
          <a:solidFill>
            <a:schemeClr val="bg2">
              <a:lumMod val="75000"/>
            </a:schemeClr>
          </a:solidFill>
          <a:ln>
            <a:noFill/>
          </a:ln>
          <a:effectLst>
            <a:outerShdw dist="50800" dir="7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23">
            <a:extLst>
              <a:ext uri="{FF2B5EF4-FFF2-40B4-BE49-F238E27FC236}">
                <a16:creationId xmlns:a16="http://schemas.microsoft.com/office/drawing/2014/main" id="{9C068178-DD09-E910-2FC1-B98F78A27535}"/>
              </a:ext>
            </a:extLst>
          </p:cNvPr>
          <p:cNvSpPr>
            <a:spLocks noGrp="1"/>
          </p:cNvSpPr>
          <p:nvPr>
            <p:ph type="ftr" sz="quarter" idx="11"/>
          </p:nvPr>
        </p:nvSpPr>
        <p:spPr>
          <a:xfrm>
            <a:off x="4038600" y="6365586"/>
            <a:ext cx="4114800" cy="365125"/>
          </a:xfrm>
        </p:spPr>
        <p:txBody>
          <a:bodyPr/>
          <a:lstStyle/>
          <a:p>
            <a:r>
              <a:rPr lang="en-US" err="1"/>
              <a:t>www.primarybusinesspartnership.org.uk</a:t>
            </a:r>
            <a:endParaRPr lang="en-US"/>
          </a:p>
        </p:txBody>
      </p:sp>
      <p:sp>
        <p:nvSpPr>
          <p:cNvPr id="7" name="Slide Number Placeholder 24">
            <a:extLst>
              <a:ext uri="{FF2B5EF4-FFF2-40B4-BE49-F238E27FC236}">
                <a16:creationId xmlns:a16="http://schemas.microsoft.com/office/drawing/2014/main" id="{55AA447B-61F2-2FE5-140C-8EAD57DC25CE}"/>
              </a:ext>
            </a:extLst>
          </p:cNvPr>
          <p:cNvSpPr>
            <a:spLocks noGrp="1"/>
          </p:cNvSpPr>
          <p:nvPr>
            <p:ph type="sldNum" sz="quarter" idx="12"/>
          </p:nvPr>
        </p:nvSpPr>
        <p:spPr>
          <a:xfrm>
            <a:off x="8610600" y="6365586"/>
            <a:ext cx="3380772" cy="365125"/>
          </a:xfrm>
        </p:spPr>
        <p:txBody>
          <a:bodyPr/>
          <a:lstStyle/>
          <a:p>
            <a:fld id="{9D951D41-A816-C441-A2EF-69ED011DC72B}" type="slidenum">
              <a:rPr lang="en-US" smtClean="0">
                <a:latin typeface="Arial" panose="020B0604020202020204" pitchFamily="34" charset="0"/>
                <a:cs typeface="Arial" panose="020B0604020202020204" pitchFamily="34" charset="0"/>
              </a:rPr>
              <a:t>2</a:t>
            </a:fld>
            <a:endParaRPr lang="en-US">
              <a:latin typeface="Arial" panose="020B0604020202020204" pitchFamily="34" charset="0"/>
              <a:cs typeface="Arial" panose="020B0604020202020204" pitchFamily="34" charset="0"/>
            </a:endParaRPr>
          </a:p>
        </p:txBody>
      </p:sp>
      <p:pic>
        <p:nvPicPr>
          <p:cNvPr id="9" name="Picture 8" descr="A blue and red arrow in a white circle&#10;&#10;Description automatically generated">
            <a:extLst>
              <a:ext uri="{FF2B5EF4-FFF2-40B4-BE49-F238E27FC236}">
                <a16:creationId xmlns:a16="http://schemas.microsoft.com/office/drawing/2014/main" id="{CCCA87B9-BDDA-3120-21AB-3C2C0318EBD2}"/>
              </a:ext>
            </a:extLst>
          </p:cNvPr>
          <p:cNvPicPr>
            <a:picLocks noChangeAspect="1"/>
          </p:cNvPicPr>
          <p:nvPr/>
        </p:nvPicPr>
        <p:blipFill>
          <a:blip r:embed="rId4"/>
          <a:stretch>
            <a:fillRect/>
          </a:stretch>
        </p:blipFill>
        <p:spPr>
          <a:xfrm>
            <a:off x="-8386" y="257823"/>
            <a:ext cx="842682" cy="842682"/>
          </a:xfrm>
          <a:prstGeom prst="rect">
            <a:avLst/>
          </a:prstGeom>
        </p:spPr>
      </p:pic>
      <p:pic>
        <p:nvPicPr>
          <p:cNvPr id="10" name="Picture 9">
            <a:extLst>
              <a:ext uri="{FF2B5EF4-FFF2-40B4-BE49-F238E27FC236}">
                <a16:creationId xmlns:a16="http://schemas.microsoft.com/office/drawing/2014/main" id="{DB8BB8E1-022F-7D51-D7D6-89A0DA87B27A}"/>
              </a:ext>
            </a:extLst>
          </p:cNvPr>
          <p:cNvPicPr>
            <a:picLocks noChangeAspect="1"/>
          </p:cNvPicPr>
          <p:nvPr/>
        </p:nvPicPr>
        <p:blipFill>
          <a:blip r:embed="rId5"/>
          <a:stretch>
            <a:fillRect/>
          </a:stretch>
        </p:blipFill>
        <p:spPr>
          <a:xfrm>
            <a:off x="6569623" y="145761"/>
            <a:ext cx="5316475" cy="7400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8"/>
          <p:cNvPicPr/>
          <p:nvPr/>
        </p:nvPicPr>
        <p:blipFill>
          <a:blip r:embed="rId3" cstate="print"/>
          <a:stretch>
            <a:fillRect/>
          </a:stretch>
        </p:blipFill>
        <p:spPr>
          <a:xfrm>
            <a:off x="2886137" y="1607503"/>
            <a:ext cx="6399131" cy="436196"/>
          </a:xfrm>
          <a:prstGeom prst="rect">
            <a:avLst/>
          </a:prstGeom>
        </p:spPr>
      </p:pic>
      <p:sp>
        <p:nvSpPr>
          <p:cNvPr id="4" name="Rectangle 3">
            <a:extLst>
              <a:ext uri="{FF2B5EF4-FFF2-40B4-BE49-F238E27FC236}">
                <a16:creationId xmlns:a16="http://schemas.microsoft.com/office/drawing/2014/main" id="{E86D95D3-5D61-EE37-1E98-67383D48FBC8}"/>
              </a:ext>
            </a:extLst>
          </p:cNvPr>
          <p:cNvSpPr/>
          <p:nvPr/>
        </p:nvSpPr>
        <p:spPr>
          <a:xfrm>
            <a:off x="0" y="0"/>
            <a:ext cx="825910" cy="6858000"/>
          </a:xfrm>
          <a:prstGeom prst="rect">
            <a:avLst/>
          </a:prstGeom>
          <a:solidFill>
            <a:schemeClr val="bg2">
              <a:lumMod val="75000"/>
            </a:schemeClr>
          </a:solidFill>
          <a:ln>
            <a:noFill/>
          </a:ln>
          <a:effectLst>
            <a:outerShdw dist="50800" dir="7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23">
            <a:extLst>
              <a:ext uri="{FF2B5EF4-FFF2-40B4-BE49-F238E27FC236}">
                <a16:creationId xmlns:a16="http://schemas.microsoft.com/office/drawing/2014/main" id="{F91A4FDD-109F-68A5-54FA-AA644C21BAE8}"/>
              </a:ext>
            </a:extLst>
          </p:cNvPr>
          <p:cNvSpPr>
            <a:spLocks noGrp="1"/>
          </p:cNvSpPr>
          <p:nvPr>
            <p:ph type="ftr" sz="quarter" idx="11"/>
          </p:nvPr>
        </p:nvSpPr>
        <p:spPr>
          <a:xfrm>
            <a:off x="4038600" y="6356350"/>
            <a:ext cx="4114800" cy="365125"/>
          </a:xfrm>
        </p:spPr>
        <p:txBody>
          <a:bodyPr/>
          <a:lstStyle/>
          <a:p>
            <a:r>
              <a:rPr lang="en-US" err="1"/>
              <a:t>www.primarybusinesspartnership.org.uk</a:t>
            </a:r>
            <a:endParaRPr lang="en-US"/>
          </a:p>
        </p:txBody>
      </p:sp>
      <p:sp>
        <p:nvSpPr>
          <p:cNvPr id="7" name="Slide Number Placeholder 24">
            <a:extLst>
              <a:ext uri="{FF2B5EF4-FFF2-40B4-BE49-F238E27FC236}">
                <a16:creationId xmlns:a16="http://schemas.microsoft.com/office/drawing/2014/main" id="{1DC79A0D-FA70-19ED-21C2-CC6B698B3F92}"/>
              </a:ext>
            </a:extLst>
          </p:cNvPr>
          <p:cNvSpPr>
            <a:spLocks noGrp="1"/>
          </p:cNvSpPr>
          <p:nvPr>
            <p:ph type="sldNum" sz="quarter" idx="12"/>
          </p:nvPr>
        </p:nvSpPr>
        <p:spPr>
          <a:xfrm>
            <a:off x="8610600" y="6356350"/>
            <a:ext cx="3380772" cy="365125"/>
          </a:xfrm>
        </p:spPr>
        <p:txBody>
          <a:bodyPr/>
          <a:lstStyle/>
          <a:p>
            <a:fld id="{9D951D41-A816-C441-A2EF-69ED011DC72B}" type="slidenum">
              <a:rPr lang="en-US" smtClean="0">
                <a:latin typeface="Arial" panose="020B0604020202020204" pitchFamily="34" charset="0"/>
                <a:cs typeface="Arial" panose="020B0604020202020204" pitchFamily="34" charset="0"/>
              </a:rPr>
              <a:t>3</a:t>
            </a:fld>
            <a:endParaRPr lang="en-US">
              <a:latin typeface="Arial" panose="020B0604020202020204" pitchFamily="34" charset="0"/>
              <a:cs typeface="Arial" panose="020B0604020202020204" pitchFamily="34" charset="0"/>
            </a:endParaRPr>
          </a:p>
        </p:txBody>
      </p:sp>
      <p:pic>
        <p:nvPicPr>
          <p:cNvPr id="9" name="Picture 8" descr="A blue and red arrow in a white circle&#10;&#10;Description automatically generated">
            <a:extLst>
              <a:ext uri="{FF2B5EF4-FFF2-40B4-BE49-F238E27FC236}">
                <a16:creationId xmlns:a16="http://schemas.microsoft.com/office/drawing/2014/main" id="{E4857930-5C0D-8882-225E-430DE2939A8F}"/>
              </a:ext>
            </a:extLst>
          </p:cNvPr>
          <p:cNvPicPr>
            <a:picLocks noChangeAspect="1"/>
          </p:cNvPicPr>
          <p:nvPr/>
        </p:nvPicPr>
        <p:blipFill>
          <a:blip r:embed="rId4"/>
          <a:stretch>
            <a:fillRect/>
          </a:stretch>
        </p:blipFill>
        <p:spPr>
          <a:xfrm>
            <a:off x="-8386" y="248587"/>
            <a:ext cx="842682" cy="842682"/>
          </a:xfrm>
          <a:prstGeom prst="rect">
            <a:avLst/>
          </a:prstGeom>
        </p:spPr>
      </p:pic>
      <p:pic>
        <p:nvPicPr>
          <p:cNvPr id="10" name="Picture 9">
            <a:extLst>
              <a:ext uri="{FF2B5EF4-FFF2-40B4-BE49-F238E27FC236}">
                <a16:creationId xmlns:a16="http://schemas.microsoft.com/office/drawing/2014/main" id="{E3DB0484-DB3A-463D-A507-64C976E5F163}"/>
              </a:ext>
            </a:extLst>
          </p:cNvPr>
          <p:cNvPicPr>
            <a:picLocks noChangeAspect="1"/>
          </p:cNvPicPr>
          <p:nvPr/>
        </p:nvPicPr>
        <p:blipFill>
          <a:blip r:embed="rId5"/>
          <a:stretch>
            <a:fillRect/>
          </a:stretch>
        </p:blipFill>
        <p:spPr>
          <a:xfrm>
            <a:off x="6569623" y="136525"/>
            <a:ext cx="5316475" cy="7400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3" cstate="print"/>
          <a:stretch>
            <a:fillRect/>
          </a:stretch>
        </p:blipFill>
        <p:spPr>
          <a:xfrm>
            <a:off x="4402509" y="1141299"/>
            <a:ext cx="3405305" cy="326804"/>
          </a:xfrm>
          <a:prstGeom prst="rect">
            <a:avLst/>
          </a:prstGeom>
        </p:spPr>
      </p:pic>
      <p:grpSp>
        <p:nvGrpSpPr>
          <p:cNvPr id="5" name="object 5"/>
          <p:cNvGrpSpPr/>
          <p:nvPr/>
        </p:nvGrpSpPr>
        <p:grpSpPr>
          <a:xfrm>
            <a:off x="1288979" y="1842895"/>
            <a:ext cx="9630424" cy="3395298"/>
            <a:chOff x="570600" y="1769395"/>
            <a:chExt cx="8016436" cy="2826271"/>
          </a:xfrm>
        </p:grpSpPr>
        <p:pic>
          <p:nvPicPr>
            <p:cNvPr id="7" name="object 7"/>
            <p:cNvPicPr/>
            <p:nvPr/>
          </p:nvPicPr>
          <p:blipFill>
            <a:blip r:embed="rId4" cstate="print"/>
            <a:stretch>
              <a:fillRect/>
            </a:stretch>
          </p:blipFill>
          <p:spPr>
            <a:xfrm>
              <a:off x="570600" y="3876337"/>
              <a:ext cx="2161036" cy="719329"/>
            </a:xfrm>
            <a:prstGeom prst="rect">
              <a:avLst/>
            </a:prstGeom>
          </p:spPr>
        </p:pic>
        <p:pic>
          <p:nvPicPr>
            <p:cNvPr id="8" name="object 8"/>
            <p:cNvPicPr/>
            <p:nvPr/>
          </p:nvPicPr>
          <p:blipFill>
            <a:blip r:embed="rId5" cstate="print"/>
            <a:stretch>
              <a:fillRect/>
            </a:stretch>
          </p:blipFill>
          <p:spPr>
            <a:xfrm>
              <a:off x="570600" y="1769395"/>
              <a:ext cx="2161036" cy="719329"/>
            </a:xfrm>
            <a:prstGeom prst="rect">
              <a:avLst/>
            </a:prstGeom>
          </p:spPr>
        </p:pic>
        <p:pic>
          <p:nvPicPr>
            <p:cNvPr id="9" name="object 9"/>
            <p:cNvPicPr/>
            <p:nvPr/>
          </p:nvPicPr>
          <p:blipFill>
            <a:blip r:embed="rId6" cstate="print"/>
            <a:stretch>
              <a:fillRect/>
            </a:stretch>
          </p:blipFill>
          <p:spPr>
            <a:xfrm>
              <a:off x="570600" y="2404236"/>
              <a:ext cx="2161036" cy="719329"/>
            </a:xfrm>
            <a:prstGeom prst="rect">
              <a:avLst/>
            </a:prstGeom>
          </p:spPr>
        </p:pic>
        <p:pic>
          <p:nvPicPr>
            <p:cNvPr id="10" name="object 10"/>
            <p:cNvPicPr/>
            <p:nvPr/>
          </p:nvPicPr>
          <p:blipFill>
            <a:blip r:embed="rId7" cstate="print"/>
            <a:stretch>
              <a:fillRect/>
            </a:stretch>
          </p:blipFill>
          <p:spPr>
            <a:xfrm>
              <a:off x="570600" y="3061791"/>
              <a:ext cx="2161030" cy="857427"/>
            </a:xfrm>
            <a:prstGeom prst="rect">
              <a:avLst/>
            </a:prstGeom>
          </p:spPr>
        </p:pic>
        <p:pic>
          <p:nvPicPr>
            <p:cNvPr id="11" name="object 11"/>
            <p:cNvPicPr/>
            <p:nvPr/>
          </p:nvPicPr>
          <p:blipFill>
            <a:blip r:embed="rId8" cstate="print"/>
            <a:stretch>
              <a:fillRect/>
            </a:stretch>
          </p:blipFill>
          <p:spPr>
            <a:xfrm>
              <a:off x="2523599" y="3061791"/>
              <a:ext cx="2161023" cy="857427"/>
            </a:xfrm>
            <a:prstGeom prst="rect">
              <a:avLst/>
            </a:prstGeom>
          </p:spPr>
        </p:pic>
        <p:pic>
          <p:nvPicPr>
            <p:cNvPr id="12" name="object 12"/>
            <p:cNvPicPr/>
            <p:nvPr/>
          </p:nvPicPr>
          <p:blipFill>
            <a:blip r:embed="rId9" cstate="print"/>
            <a:stretch>
              <a:fillRect/>
            </a:stretch>
          </p:blipFill>
          <p:spPr>
            <a:xfrm>
              <a:off x="4474800" y="3061791"/>
              <a:ext cx="2161026" cy="857427"/>
            </a:xfrm>
            <a:prstGeom prst="rect">
              <a:avLst/>
            </a:prstGeom>
          </p:spPr>
        </p:pic>
        <p:pic>
          <p:nvPicPr>
            <p:cNvPr id="13" name="object 13"/>
            <p:cNvPicPr/>
            <p:nvPr/>
          </p:nvPicPr>
          <p:blipFill>
            <a:blip r:embed="rId10" cstate="print"/>
            <a:stretch>
              <a:fillRect/>
            </a:stretch>
          </p:blipFill>
          <p:spPr>
            <a:xfrm>
              <a:off x="6426000" y="3061791"/>
              <a:ext cx="2161028" cy="857427"/>
            </a:xfrm>
            <a:prstGeom prst="rect">
              <a:avLst/>
            </a:prstGeom>
          </p:spPr>
        </p:pic>
        <p:pic>
          <p:nvPicPr>
            <p:cNvPr id="14" name="object 14"/>
            <p:cNvPicPr/>
            <p:nvPr/>
          </p:nvPicPr>
          <p:blipFill>
            <a:blip r:embed="rId11" cstate="print"/>
            <a:stretch>
              <a:fillRect/>
            </a:stretch>
          </p:blipFill>
          <p:spPr>
            <a:xfrm>
              <a:off x="2523599" y="1769401"/>
              <a:ext cx="2161023" cy="719323"/>
            </a:xfrm>
            <a:prstGeom prst="rect">
              <a:avLst/>
            </a:prstGeom>
          </p:spPr>
        </p:pic>
        <p:pic>
          <p:nvPicPr>
            <p:cNvPr id="15" name="object 15"/>
            <p:cNvPicPr/>
            <p:nvPr/>
          </p:nvPicPr>
          <p:blipFill>
            <a:blip r:embed="rId12" cstate="print"/>
            <a:stretch>
              <a:fillRect/>
            </a:stretch>
          </p:blipFill>
          <p:spPr>
            <a:xfrm>
              <a:off x="2523599" y="2404236"/>
              <a:ext cx="2161023" cy="719328"/>
            </a:xfrm>
            <a:prstGeom prst="rect">
              <a:avLst/>
            </a:prstGeom>
          </p:spPr>
        </p:pic>
        <p:pic>
          <p:nvPicPr>
            <p:cNvPr id="16" name="object 16"/>
            <p:cNvPicPr/>
            <p:nvPr/>
          </p:nvPicPr>
          <p:blipFill>
            <a:blip r:embed="rId13" cstate="print"/>
            <a:stretch>
              <a:fillRect/>
            </a:stretch>
          </p:blipFill>
          <p:spPr>
            <a:xfrm>
              <a:off x="2523599" y="3876337"/>
              <a:ext cx="2161023" cy="719322"/>
            </a:xfrm>
            <a:prstGeom prst="rect">
              <a:avLst/>
            </a:prstGeom>
          </p:spPr>
        </p:pic>
        <p:pic>
          <p:nvPicPr>
            <p:cNvPr id="17" name="object 17"/>
            <p:cNvPicPr/>
            <p:nvPr/>
          </p:nvPicPr>
          <p:blipFill>
            <a:blip r:embed="rId14" cstate="print"/>
            <a:stretch>
              <a:fillRect/>
            </a:stretch>
          </p:blipFill>
          <p:spPr>
            <a:xfrm>
              <a:off x="4474800" y="1769395"/>
              <a:ext cx="2161036" cy="719329"/>
            </a:xfrm>
            <a:prstGeom prst="rect">
              <a:avLst/>
            </a:prstGeom>
          </p:spPr>
        </p:pic>
        <p:pic>
          <p:nvPicPr>
            <p:cNvPr id="18" name="object 18"/>
            <p:cNvPicPr/>
            <p:nvPr/>
          </p:nvPicPr>
          <p:blipFill>
            <a:blip r:embed="rId15" cstate="print"/>
            <a:stretch>
              <a:fillRect/>
            </a:stretch>
          </p:blipFill>
          <p:spPr>
            <a:xfrm>
              <a:off x="4474800" y="2404236"/>
              <a:ext cx="2161036" cy="719329"/>
            </a:xfrm>
            <a:prstGeom prst="rect">
              <a:avLst/>
            </a:prstGeom>
          </p:spPr>
        </p:pic>
        <p:pic>
          <p:nvPicPr>
            <p:cNvPr id="19" name="object 19"/>
            <p:cNvPicPr/>
            <p:nvPr/>
          </p:nvPicPr>
          <p:blipFill>
            <a:blip r:embed="rId16" cstate="print"/>
            <a:stretch>
              <a:fillRect/>
            </a:stretch>
          </p:blipFill>
          <p:spPr>
            <a:xfrm>
              <a:off x="4474800" y="3876337"/>
              <a:ext cx="2161036" cy="719329"/>
            </a:xfrm>
            <a:prstGeom prst="rect">
              <a:avLst/>
            </a:prstGeom>
          </p:spPr>
        </p:pic>
        <p:pic>
          <p:nvPicPr>
            <p:cNvPr id="20" name="object 20"/>
            <p:cNvPicPr/>
            <p:nvPr/>
          </p:nvPicPr>
          <p:blipFill>
            <a:blip r:embed="rId17" cstate="print"/>
            <a:stretch>
              <a:fillRect/>
            </a:stretch>
          </p:blipFill>
          <p:spPr>
            <a:xfrm>
              <a:off x="6426000" y="1769395"/>
              <a:ext cx="2161036" cy="719329"/>
            </a:xfrm>
            <a:prstGeom prst="rect">
              <a:avLst/>
            </a:prstGeom>
          </p:spPr>
        </p:pic>
        <p:pic>
          <p:nvPicPr>
            <p:cNvPr id="21" name="object 21"/>
            <p:cNvPicPr/>
            <p:nvPr/>
          </p:nvPicPr>
          <p:blipFill>
            <a:blip r:embed="rId18" cstate="print"/>
            <a:stretch>
              <a:fillRect/>
            </a:stretch>
          </p:blipFill>
          <p:spPr>
            <a:xfrm>
              <a:off x="6426000" y="2404236"/>
              <a:ext cx="2161036" cy="719329"/>
            </a:xfrm>
            <a:prstGeom prst="rect">
              <a:avLst/>
            </a:prstGeom>
          </p:spPr>
        </p:pic>
        <p:pic>
          <p:nvPicPr>
            <p:cNvPr id="22" name="object 22"/>
            <p:cNvPicPr/>
            <p:nvPr/>
          </p:nvPicPr>
          <p:blipFill>
            <a:blip r:embed="rId19" cstate="print"/>
            <a:stretch>
              <a:fillRect/>
            </a:stretch>
          </p:blipFill>
          <p:spPr>
            <a:xfrm>
              <a:off x="6426000" y="3876337"/>
              <a:ext cx="2161036" cy="719329"/>
            </a:xfrm>
            <a:prstGeom prst="rect">
              <a:avLst/>
            </a:prstGeom>
          </p:spPr>
        </p:pic>
      </p:grpSp>
      <p:sp>
        <p:nvSpPr>
          <p:cNvPr id="23" name="Rectangle 22">
            <a:extLst>
              <a:ext uri="{FF2B5EF4-FFF2-40B4-BE49-F238E27FC236}">
                <a16:creationId xmlns:a16="http://schemas.microsoft.com/office/drawing/2014/main" id="{AE0CEE7F-7F0E-07FE-E155-484DC2363C9A}"/>
              </a:ext>
            </a:extLst>
          </p:cNvPr>
          <p:cNvSpPr/>
          <p:nvPr/>
        </p:nvSpPr>
        <p:spPr>
          <a:xfrm>
            <a:off x="0" y="0"/>
            <a:ext cx="825910" cy="6858000"/>
          </a:xfrm>
          <a:prstGeom prst="rect">
            <a:avLst/>
          </a:prstGeom>
          <a:solidFill>
            <a:schemeClr val="bg2">
              <a:lumMod val="75000"/>
            </a:schemeClr>
          </a:solidFill>
          <a:ln>
            <a:noFill/>
          </a:ln>
          <a:effectLst>
            <a:outerShdw dist="50800" dir="7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23">
            <a:extLst>
              <a:ext uri="{FF2B5EF4-FFF2-40B4-BE49-F238E27FC236}">
                <a16:creationId xmlns:a16="http://schemas.microsoft.com/office/drawing/2014/main" id="{F3F6AD41-099B-EB3A-BCA4-EBA6BA96AE3A}"/>
              </a:ext>
            </a:extLst>
          </p:cNvPr>
          <p:cNvSpPr>
            <a:spLocks noGrp="1"/>
          </p:cNvSpPr>
          <p:nvPr>
            <p:ph type="ftr" sz="quarter" idx="11"/>
          </p:nvPr>
        </p:nvSpPr>
        <p:spPr>
          <a:xfrm>
            <a:off x="4038600" y="6356350"/>
            <a:ext cx="4114800" cy="365125"/>
          </a:xfrm>
        </p:spPr>
        <p:txBody>
          <a:bodyPr/>
          <a:lstStyle/>
          <a:p>
            <a:r>
              <a:rPr lang="en-US" err="1"/>
              <a:t>www.primarybusinesspartnership.org.uk</a:t>
            </a:r>
            <a:endParaRPr lang="en-US"/>
          </a:p>
        </p:txBody>
      </p:sp>
      <p:sp>
        <p:nvSpPr>
          <p:cNvPr id="25" name="Slide Number Placeholder 24">
            <a:extLst>
              <a:ext uri="{FF2B5EF4-FFF2-40B4-BE49-F238E27FC236}">
                <a16:creationId xmlns:a16="http://schemas.microsoft.com/office/drawing/2014/main" id="{238FD63A-1028-2133-B50A-6C9B82FA6A79}"/>
              </a:ext>
            </a:extLst>
          </p:cNvPr>
          <p:cNvSpPr>
            <a:spLocks noGrp="1"/>
          </p:cNvSpPr>
          <p:nvPr>
            <p:ph type="sldNum" sz="quarter" idx="12"/>
          </p:nvPr>
        </p:nvSpPr>
        <p:spPr>
          <a:xfrm>
            <a:off x="8610600" y="6356350"/>
            <a:ext cx="3380772" cy="365125"/>
          </a:xfrm>
        </p:spPr>
        <p:txBody>
          <a:bodyPr/>
          <a:lstStyle/>
          <a:p>
            <a:fld id="{9D951D41-A816-C441-A2EF-69ED011DC72B}" type="slidenum">
              <a:rPr lang="en-US" smtClean="0">
                <a:latin typeface="Arial" panose="020B0604020202020204" pitchFamily="34" charset="0"/>
                <a:cs typeface="Arial" panose="020B0604020202020204" pitchFamily="34" charset="0"/>
              </a:rPr>
              <a:t>4</a:t>
            </a:fld>
            <a:endParaRPr lang="en-US">
              <a:latin typeface="Arial" panose="020B0604020202020204" pitchFamily="34" charset="0"/>
              <a:cs typeface="Arial" panose="020B0604020202020204" pitchFamily="34" charset="0"/>
            </a:endParaRPr>
          </a:p>
        </p:txBody>
      </p:sp>
      <p:pic>
        <p:nvPicPr>
          <p:cNvPr id="26" name="Picture 25" descr="A blue and red arrow in a white circle&#10;&#10;Description automatically generated">
            <a:extLst>
              <a:ext uri="{FF2B5EF4-FFF2-40B4-BE49-F238E27FC236}">
                <a16:creationId xmlns:a16="http://schemas.microsoft.com/office/drawing/2014/main" id="{892AC602-F2B6-3BAA-A236-4E457FF7C5AD}"/>
              </a:ext>
            </a:extLst>
          </p:cNvPr>
          <p:cNvPicPr>
            <a:picLocks noChangeAspect="1"/>
          </p:cNvPicPr>
          <p:nvPr/>
        </p:nvPicPr>
        <p:blipFill>
          <a:blip r:embed="rId20"/>
          <a:stretch>
            <a:fillRect/>
          </a:stretch>
        </p:blipFill>
        <p:spPr>
          <a:xfrm>
            <a:off x="-8386" y="248587"/>
            <a:ext cx="842682" cy="842682"/>
          </a:xfrm>
          <a:prstGeom prst="rect">
            <a:avLst/>
          </a:prstGeom>
        </p:spPr>
      </p:pic>
      <p:pic>
        <p:nvPicPr>
          <p:cNvPr id="27" name="Picture 26">
            <a:extLst>
              <a:ext uri="{FF2B5EF4-FFF2-40B4-BE49-F238E27FC236}">
                <a16:creationId xmlns:a16="http://schemas.microsoft.com/office/drawing/2014/main" id="{9D3ED937-0C1A-C70C-806E-7ED6BAB1A80A}"/>
              </a:ext>
            </a:extLst>
          </p:cNvPr>
          <p:cNvPicPr>
            <a:picLocks noChangeAspect="1"/>
          </p:cNvPicPr>
          <p:nvPr/>
        </p:nvPicPr>
        <p:blipFill>
          <a:blip r:embed="rId21"/>
          <a:stretch>
            <a:fillRect/>
          </a:stretch>
        </p:blipFill>
        <p:spPr>
          <a:xfrm>
            <a:off x="6569623" y="136525"/>
            <a:ext cx="5316475" cy="740022"/>
          </a:xfrm>
          <a:prstGeom prst="rect">
            <a:avLst/>
          </a:prstGeom>
        </p:spPr>
      </p:pic>
      <p:pic>
        <p:nvPicPr>
          <p:cNvPr id="30" name="Picture 29" descr="A screenshot of a computer&#10;&#10;Description automatically generated">
            <a:extLst>
              <a:ext uri="{FF2B5EF4-FFF2-40B4-BE49-F238E27FC236}">
                <a16:creationId xmlns:a16="http://schemas.microsoft.com/office/drawing/2014/main" id="{E8F2974B-7DDD-2E5C-1858-2042CC3BB31D}"/>
              </a:ext>
            </a:extLst>
          </p:cNvPr>
          <p:cNvPicPr>
            <a:picLocks noChangeAspect="1"/>
          </p:cNvPicPr>
          <p:nvPr/>
        </p:nvPicPr>
        <p:blipFill rotWithShape="1">
          <a:blip r:embed="rId22"/>
          <a:srcRect l="13212" t="28942" r="64697" b="60190"/>
          <a:stretch/>
        </p:blipFill>
        <p:spPr bwMode="auto">
          <a:xfrm>
            <a:off x="1479286" y="5147957"/>
            <a:ext cx="9423735" cy="1412486"/>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ject 9"/>
          <p:cNvPicPr/>
          <p:nvPr/>
        </p:nvPicPr>
        <p:blipFill>
          <a:blip r:embed="rId3" cstate="print"/>
          <a:stretch>
            <a:fillRect/>
          </a:stretch>
        </p:blipFill>
        <p:spPr>
          <a:xfrm>
            <a:off x="3389370" y="1637757"/>
            <a:ext cx="5431566" cy="426584"/>
          </a:xfrm>
          <a:prstGeom prst="rect">
            <a:avLst/>
          </a:prstGeom>
        </p:spPr>
      </p:pic>
      <p:sp>
        <p:nvSpPr>
          <p:cNvPr id="4" name="Rectangle 3">
            <a:extLst>
              <a:ext uri="{FF2B5EF4-FFF2-40B4-BE49-F238E27FC236}">
                <a16:creationId xmlns:a16="http://schemas.microsoft.com/office/drawing/2014/main" id="{AF4A2D9E-B008-2C9C-DAE5-0D20A263C78D}"/>
              </a:ext>
            </a:extLst>
          </p:cNvPr>
          <p:cNvSpPr/>
          <p:nvPr/>
        </p:nvSpPr>
        <p:spPr>
          <a:xfrm>
            <a:off x="0" y="0"/>
            <a:ext cx="825910" cy="6858000"/>
          </a:xfrm>
          <a:prstGeom prst="rect">
            <a:avLst/>
          </a:prstGeom>
          <a:solidFill>
            <a:schemeClr val="bg2">
              <a:lumMod val="75000"/>
            </a:schemeClr>
          </a:solidFill>
          <a:ln>
            <a:noFill/>
          </a:ln>
          <a:effectLst>
            <a:outerShdw dist="50800" dir="7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23">
            <a:extLst>
              <a:ext uri="{FF2B5EF4-FFF2-40B4-BE49-F238E27FC236}">
                <a16:creationId xmlns:a16="http://schemas.microsoft.com/office/drawing/2014/main" id="{99C185EC-0A9A-8618-93B3-9E811F98AFD6}"/>
              </a:ext>
            </a:extLst>
          </p:cNvPr>
          <p:cNvSpPr>
            <a:spLocks noGrp="1"/>
          </p:cNvSpPr>
          <p:nvPr>
            <p:ph type="ftr" sz="quarter" idx="11"/>
          </p:nvPr>
        </p:nvSpPr>
        <p:spPr>
          <a:xfrm>
            <a:off x="4038600" y="6356350"/>
            <a:ext cx="4114800" cy="365125"/>
          </a:xfrm>
        </p:spPr>
        <p:txBody>
          <a:bodyPr/>
          <a:lstStyle/>
          <a:p>
            <a:r>
              <a:rPr lang="en-US" err="1"/>
              <a:t>www.primarybusinesspartnership.org.uk</a:t>
            </a:r>
            <a:endParaRPr lang="en-US"/>
          </a:p>
        </p:txBody>
      </p:sp>
      <p:sp>
        <p:nvSpPr>
          <p:cNvPr id="7" name="Slide Number Placeholder 24">
            <a:extLst>
              <a:ext uri="{FF2B5EF4-FFF2-40B4-BE49-F238E27FC236}">
                <a16:creationId xmlns:a16="http://schemas.microsoft.com/office/drawing/2014/main" id="{E9564ADE-74BA-2A42-DE57-C4CBEAD27BD1}"/>
              </a:ext>
            </a:extLst>
          </p:cNvPr>
          <p:cNvSpPr>
            <a:spLocks noGrp="1"/>
          </p:cNvSpPr>
          <p:nvPr>
            <p:ph type="sldNum" sz="quarter" idx="12"/>
          </p:nvPr>
        </p:nvSpPr>
        <p:spPr>
          <a:xfrm>
            <a:off x="8610600" y="6356350"/>
            <a:ext cx="3380772" cy="365125"/>
          </a:xfrm>
        </p:spPr>
        <p:txBody>
          <a:bodyPr/>
          <a:lstStyle/>
          <a:p>
            <a:fld id="{9D951D41-A816-C441-A2EF-69ED011DC72B}" type="slidenum">
              <a:rPr lang="en-US" smtClean="0">
                <a:latin typeface="Arial" panose="020B0604020202020204" pitchFamily="34" charset="0"/>
                <a:cs typeface="Arial" panose="020B0604020202020204" pitchFamily="34" charset="0"/>
              </a:rPr>
              <a:t>5</a:t>
            </a:fld>
            <a:endParaRPr lang="en-US">
              <a:latin typeface="Arial" panose="020B0604020202020204" pitchFamily="34" charset="0"/>
              <a:cs typeface="Arial" panose="020B0604020202020204" pitchFamily="34" charset="0"/>
            </a:endParaRPr>
          </a:p>
        </p:txBody>
      </p:sp>
      <p:pic>
        <p:nvPicPr>
          <p:cNvPr id="8" name="Picture 7" descr="A blue and red arrow in a white circle&#10;&#10;Description automatically generated">
            <a:extLst>
              <a:ext uri="{FF2B5EF4-FFF2-40B4-BE49-F238E27FC236}">
                <a16:creationId xmlns:a16="http://schemas.microsoft.com/office/drawing/2014/main" id="{E69B46E7-C0DC-3205-F828-D26BD3DB9A96}"/>
              </a:ext>
            </a:extLst>
          </p:cNvPr>
          <p:cNvPicPr>
            <a:picLocks noChangeAspect="1"/>
          </p:cNvPicPr>
          <p:nvPr/>
        </p:nvPicPr>
        <p:blipFill>
          <a:blip r:embed="rId4"/>
          <a:stretch>
            <a:fillRect/>
          </a:stretch>
        </p:blipFill>
        <p:spPr>
          <a:xfrm>
            <a:off x="-8386" y="248587"/>
            <a:ext cx="842682" cy="842682"/>
          </a:xfrm>
          <a:prstGeom prst="rect">
            <a:avLst/>
          </a:prstGeom>
        </p:spPr>
      </p:pic>
      <p:pic>
        <p:nvPicPr>
          <p:cNvPr id="10" name="Picture 9">
            <a:extLst>
              <a:ext uri="{FF2B5EF4-FFF2-40B4-BE49-F238E27FC236}">
                <a16:creationId xmlns:a16="http://schemas.microsoft.com/office/drawing/2014/main" id="{9DC0A315-438C-CE9F-0E12-5650EBBB1101}"/>
              </a:ext>
            </a:extLst>
          </p:cNvPr>
          <p:cNvPicPr>
            <a:picLocks noChangeAspect="1"/>
          </p:cNvPicPr>
          <p:nvPr/>
        </p:nvPicPr>
        <p:blipFill>
          <a:blip r:embed="rId5"/>
          <a:stretch>
            <a:fillRect/>
          </a:stretch>
        </p:blipFill>
        <p:spPr>
          <a:xfrm>
            <a:off x="6569623" y="136525"/>
            <a:ext cx="5316475" cy="7400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8"/>
          <p:cNvPicPr/>
          <p:nvPr/>
        </p:nvPicPr>
        <p:blipFill>
          <a:blip r:embed="rId3" cstate="print"/>
          <a:stretch>
            <a:fillRect/>
          </a:stretch>
        </p:blipFill>
        <p:spPr>
          <a:xfrm>
            <a:off x="2705566" y="1637753"/>
            <a:ext cx="6760279" cy="462743"/>
          </a:xfrm>
          <a:prstGeom prst="rect">
            <a:avLst/>
          </a:prstGeom>
        </p:spPr>
      </p:pic>
      <p:sp>
        <p:nvSpPr>
          <p:cNvPr id="4" name="Rectangle 3">
            <a:extLst>
              <a:ext uri="{FF2B5EF4-FFF2-40B4-BE49-F238E27FC236}">
                <a16:creationId xmlns:a16="http://schemas.microsoft.com/office/drawing/2014/main" id="{8106A161-3216-52A9-7B43-9745A4E15B88}"/>
              </a:ext>
            </a:extLst>
          </p:cNvPr>
          <p:cNvSpPr/>
          <p:nvPr/>
        </p:nvSpPr>
        <p:spPr>
          <a:xfrm>
            <a:off x="0" y="0"/>
            <a:ext cx="825910" cy="6858000"/>
          </a:xfrm>
          <a:prstGeom prst="rect">
            <a:avLst/>
          </a:prstGeom>
          <a:solidFill>
            <a:schemeClr val="bg2">
              <a:lumMod val="75000"/>
            </a:schemeClr>
          </a:solidFill>
          <a:ln>
            <a:noFill/>
          </a:ln>
          <a:effectLst>
            <a:outerShdw dist="50800" dir="7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23">
            <a:extLst>
              <a:ext uri="{FF2B5EF4-FFF2-40B4-BE49-F238E27FC236}">
                <a16:creationId xmlns:a16="http://schemas.microsoft.com/office/drawing/2014/main" id="{BECB6CAD-4FE0-035C-4E4B-3F47284D64D2}"/>
              </a:ext>
            </a:extLst>
          </p:cNvPr>
          <p:cNvSpPr>
            <a:spLocks noGrp="1"/>
          </p:cNvSpPr>
          <p:nvPr>
            <p:ph type="ftr" sz="quarter" idx="11"/>
          </p:nvPr>
        </p:nvSpPr>
        <p:spPr>
          <a:xfrm>
            <a:off x="4038600" y="6356350"/>
            <a:ext cx="4114800" cy="365125"/>
          </a:xfrm>
        </p:spPr>
        <p:txBody>
          <a:bodyPr/>
          <a:lstStyle/>
          <a:p>
            <a:r>
              <a:rPr lang="en-US" err="1"/>
              <a:t>www.primarybusinesspartnership.org.uk</a:t>
            </a:r>
            <a:endParaRPr lang="en-US"/>
          </a:p>
        </p:txBody>
      </p:sp>
      <p:sp>
        <p:nvSpPr>
          <p:cNvPr id="6" name="Slide Number Placeholder 24">
            <a:extLst>
              <a:ext uri="{FF2B5EF4-FFF2-40B4-BE49-F238E27FC236}">
                <a16:creationId xmlns:a16="http://schemas.microsoft.com/office/drawing/2014/main" id="{96BE4F13-BBD2-F071-1C1D-C2F4CABE2DA4}"/>
              </a:ext>
            </a:extLst>
          </p:cNvPr>
          <p:cNvSpPr>
            <a:spLocks noGrp="1"/>
          </p:cNvSpPr>
          <p:nvPr>
            <p:ph type="sldNum" sz="quarter" idx="12"/>
          </p:nvPr>
        </p:nvSpPr>
        <p:spPr>
          <a:xfrm>
            <a:off x="8610600" y="6356350"/>
            <a:ext cx="3380772" cy="365125"/>
          </a:xfrm>
        </p:spPr>
        <p:txBody>
          <a:bodyPr/>
          <a:lstStyle/>
          <a:p>
            <a:fld id="{9D951D41-A816-C441-A2EF-69ED011DC72B}" type="slidenum">
              <a:rPr lang="en-US" smtClean="0">
                <a:latin typeface="Arial" panose="020B0604020202020204" pitchFamily="34" charset="0"/>
                <a:cs typeface="Arial" panose="020B0604020202020204" pitchFamily="34" charset="0"/>
              </a:rPr>
              <a:t>6</a:t>
            </a:fld>
            <a:endParaRPr lang="en-US">
              <a:latin typeface="Arial" panose="020B0604020202020204" pitchFamily="34" charset="0"/>
              <a:cs typeface="Arial" panose="020B0604020202020204" pitchFamily="34" charset="0"/>
            </a:endParaRPr>
          </a:p>
        </p:txBody>
      </p:sp>
      <p:pic>
        <p:nvPicPr>
          <p:cNvPr id="7" name="Picture 6" descr="A blue and red arrow in a white circle&#10;&#10;Description automatically generated">
            <a:extLst>
              <a:ext uri="{FF2B5EF4-FFF2-40B4-BE49-F238E27FC236}">
                <a16:creationId xmlns:a16="http://schemas.microsoft.com/office/drawing/2014/main" id="{EA3BB745-7951-21E3-F437-DD2A0AAE6FEC}"/>
              </a:ext>
            </a:extLst>
          </p:cNvPr>
          <p:cNvPicPr>
            <a:picLocks noChangeAspect="1"/>
          </p:cNvPicPr>
          <p:nvPr/>
        </p:nvPicPr>
        <p:blipFill>
          <a:blip r:embed="rId4"/>
          <a:stretch>
            <a:fillRect/>
          </a:stretch>
        </p:blipFill>
        <p:spPr>
          <a:xfrm>
            <a:off x="-8386" y="248587"/>
            <a:ext cx="842682" cy="842682"/>
          </a:xfrm>
          <a:prstGeom prst="rect">
            <a:avLst/>
          </a:prstGeom>
        </p:spPr>
      </p:pic>
      <p:pic>
        <p:nvPicPr>
          <p:cNvPr id="9" name="Picture 8">
            <a:extLst>
              <a:ext uri="{FF2B5EF4-FFF2-40B4-BE49-F238E27FC236}">
                <a16:creationId xmlns:a16="http://schemas.microsoft.com/office/drawing/2014/main" id="{68AA0C50-76E8-DC05-179C-6201AC4FADB9}"/>
              </a:ext>
            </a:extLst>
          </p:cNvPr>
          <p:cNvPicPr>
            <a:picLocks noChangeAspect="1"/>
          </p:cNvPicPr>
          <p:nvPr/>
        </p:nvPicPr>
        <p:blipFill>
          <a:blip r:embed="rId5"/>
          <a:stretch>
            <a:fillRect/>
          </a:stretch>
        </p:blipFill>
        <p:spPr>
          <a:xfrm>
            <a:off x="6569623" y="136525"/>
            <a:ext cx="5316475" cy="7400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3" cstate="print"/>
          <a:stretch>
            <a:fillRect/>
          </a:stretch>
        </p:blipFill>
        <p:spPr>
          <a:xfrm>
            <a:off x="4260390" y="1674369"/>
            <a:ext cx="3650622" cy="426127"/>
          </a:xfrm>
          <a:prstGeom prst="rect">
            <a:avLst/>
          </a:prstGeom>
        </p:spPr>
      </p:pic>
      <p:sp>
        <p:nvSpPr>
          <p:cNvPr id="6" name="object 6"/>
          <p:cNvSpPr/>
          <p:nvPr/>
        </p:nvSpPr>
        <p:spPr>
          <a:xfrm>
            <a:off x="5366053" y="4527860"/>
            <a:ext cx="1441782" cy="254791"/>
          </a:xfrm>
          <a:custGeom>
            <a:avLst/>
            <a:gdLst/>
            <a:ahLst/>
            <a:cxnLst/>
            <a:rect l="l" t="t" r="r" b="b"/>
            <a:pathLst>
              <a:path w="1200150" h="212089">
                <a:moveTo>
                  <a:pt x="228904" y="50596"/>
                </a:moveTo>
                <a:lnTo>
                  <a:pt x="185642" y="64141"/>
                </a:lnTo>
                <a:lnTo>
                  <a:pt x="158572" y="102031"/>
                </a:lnTo>
                <a:lnTo>
                  <a:pt x="153314" y="135940"/>
                </a:lnTo>
                <a:lnTo>
                  <a:pt x="154428" y="153409"/>
                </a:lnTo>
                <a:lnTo>
                  <a:pt x="171145" y="192328"/>
                </a:lnTo>
                <a:lnTo>
                  <a:pt x="216407" y="211531"/>
                </a:lnTo>
                <a:lnTo>
                  <a:pt x="232257" y="210140"/>
                </a:lnTo>
                <a:lnTo>
                  <a:pt x="246887" y="205968"/>
                </a:lnTo>
                <a:lnTo>
                  <a:pt x="260299" y="199015"/>
                </a:lnTo>
                <a:lnTo>
                  <a:pt x="270582" y="190804"/>
                </a:lnTo>
                <a:lnTo>
                  <a:pt x="217322" y="190804"/>
                </a:lnTo>
                <a:lnTo>
                  <a:pt x="209692" y="190099"/>
                </a:lnTo>
                <a:lnTo>
                  <a:pt x="178717" y="156781"/>
                </a:lnTo>
                <a:lnTo>
                  <a:pt x="177088" y="146608"/>
                </a:lnTo>
                <a:lnTo>
                  <a:pt x="214651" y="146608"/>
                </a:lnTo>
                <a:lnTo>
                  <a:pt x="216341" y="146513"/>
                </a:lnTo>
                <a:lnTo>
                  <a:pt x="231990" y="143484"/>
                </a:lnTo>
                <a:lnTo>
                  <a:pt x="245373" y="138436"/>
                </a:lnTo>
                <a:lnTo>
                  <a:pt x="256489" y="131368"/>
                </a:lnTo>
                <a:lnTo>
                  <a:pt x="260670" y="127406"/>
                </a:lnTo>
                <a:lnTo>
                  <a:pt x="190906" y="127406"/>
                </a:lnTo>
                <a:lnTo>
                  <a:pt x="183489" y="126898"/>
                </a:lnTo>
                <a:lnTo>
                  <a:pt x="176783" y="125882"/>
                </a:lnTo>
                <a:lnTo>
                  <a:pt x="178717" y="114147"/>
                </a:lnTo>
                <a:lnTo>
                  <a:pt x="182079" y="103631"/>
                </a:lnTo>
                <a:lnTo>
                  <a:pt x="208749" y="75056"/>
                </a:lnTo>
                <a:lnTo>
                  <a:pt x="227990" y="71323"/>
                </a:lnTo>
                <a:lnTo>
                  <a:pt x="269558" y="71323"/>
                </a:lnTo>
                <a:lnTo>
                  <a:pt x="269081" y="70427"/>
                </a:lnTo>
                <a:lnTo>
                  <a:pt x="263347" y="63550"/>
                </a:lnTo>
                <a:lnTo>
                  <a:pt x="256279" y="57883"/>
                </a:lnTo>
                <a:lnTo>
                  <a:pt x="248183" y="53835"/>
                </a:lnTo>
                <a:lnTo>
                  <a:pt x="239058" y="51406"/>
                </a:lnTo>
                <a:lnTo>
                  <a:pt x="228904" y="50596"/>
                </a:lnTo>
                <a:close/>
              </a:path>
              <a:path w="1200150" h="212089">
                <a:moveTo>
                  <a:pt x="26822" y="0"/>
                </a:moveTo>
                <a:lnTo>
                  <a:pt x="0" y="0"/>
                </a:lnTo>
                <a:lnTo>
                  <a:pt x="68275" y="135635"/>
                </a:lnTo>
                <a:lnTo>
                  <a:pt x="68275" y="207263"/>
                </a:lnTo>
                <a:lnTo>
                  <a:pt x="92659" y="207263"/>
                </a:lnTo>
                <a:lnTo>
                  <a:pt x="92659" y="135635"/>
                </a:lnTo>
                <a:lnTo>
                  <a:pt x="104779" y="111556"/>
                </a:lnTo>
                <a:lnTo>
                  <a:pt x="80467" y="111556"/>
                </a:lnTo>
                <a:lnTo>
                  <a:pt x="26822" y="0"/>
                </a:lnTo>
                <a:close/>
              </a:path>
              <a:path w="1200150" h="212089">
                <a:moveTo>
                  <a:pt x="261518" y="174345"/>
                </a:moveTo>
                <a:lnTo>
                  <a:pt x="252126" y="181546"/>
                </a:lnTo>
                <a:lnTo>
                  <a:pt x="241630" y="186689"/>
                </a:lnTo>
                <a:lnTo>
                  <a:pt x="230028" y="189776"/>
                </a:lnTo>
                <a:lnTo>
                  <a:pt x="217322" y="190804"/>
                </a:lnTo>
                <a:lnTo>
                  <a:pt x="270582" y="190804"/>
                </a:lnTo>
                <a:lnTo>
                  <a:pt x="272491" y="189280"/>
                </a:lnTo>
                <a:lnTo>
                  <a:pt x="261518" y="174345"/>
                </a:lnTo>
                <a:close/>
              </a:path>
              <a:path w="1200150" h="212089">
                <a:moveTo>
                  <a:pt x="214651" y="146608"/>
                </a:moveTo>
                <a:lnTo>
                  <a:pt x="177088" y="146608"/>
                </a:lnTo>
                <a:lnTo>
                  <a:pt x="184607" y="147218"/>
                </a:lnTo>
                <a:lnTo>
                  <a:pt x="191719" y="147523"/>
                </a:lnTo>
                <a:lnTo>
                  <a:pt x="198424" y="147523"/>
                </a:lnTo>
                <a:lnTo>
                  <a:pt x="214651" y="146608"/>
                </a:lnTo>
                <a:close/>
              </a:path>
              <a:path w="1200150" h="212089">
                <a:moveTo>
                  <a:pt x="269558" y="71323"/>
                </a:moveTo>
                <a:lnTo>
                  <a:pt x="235711" y="71323"/>
                </a:lnTo>
                <a:lnTo>
                  <a:pt x="241858" y="73710"/>
                </a:lnTo>
                <a:lnTo>
                  <a:pt x="251002" y="83261"/>
                </a:lnTo>
                <a:lnTo>
                  <a:pt x="253288" y="88798"/>
                </a:lnTo>
                <a:lnTo>
                  <a:pt x="253181" y="95859"/>
                </a:lnTo>
                <a:lnTo>
                  <a:pt x="252412" y="101307"/>
                </a:lnTo>
                <a:lnTo>
                  <a:pt x="222199" y="124967"/>
                </a:lnTo>
                <a:lnTo>
                  <a:pt x="199034" y="127406"/>
                </a:lnTo>
                <a:lnTo>
                  <a:pt x="260670" y="127406"/>
                </a:lnTo>
                <a:lnTo>
                  <a:pt x="265223" y="123091"/>
                </a:lnTo>
                <a:lnTo>
                  <a:pt x="271462" y="114414"/>
                </a:lnTo>
                <a:lnTo>
                  <a:pt x="275205" y="105336"/>
                </a:lnTo>
                <a:lnTo>
                  <a:pt x="276453" y="95859"/>
                </a:lnTo>
                <a:lnTo>
                  <a:pt x="275634" y="86582"/>
                </a:lnTo>
                <a:lnTo>
                  <a:pt x="273176" y="78104"/>
                </a:lnTo>
                <a:lnTo>
                  <a:pt x="269558" y="71323"/>
                </a:lnTo>
                <a:close/>
              </a:path>
              <a:path w="1200150" h="212089">
                <a:moveTo>
                  <a:pt x="160934" y="0"/>
                </a:moveTo>
                <a:lnTo>
                  <a:pt x="134111" y="0"/>
                </a:lnTo>
                <a:lnTo>
                  <a:pt x="80467" y="111556"/>
                </a:lnTo>
                <a:lnTo>
                  <a:pt x="104779" y="111556"/>
                </a:lnTo>
                <a:lnTo>
                  <a:pt x="160934" y="0"/>
                </a:lnTo>
                <a:close/>
              </a:path>
              <a:path w="1200150" h="212089">
                <a:moveTo>
                  <a:pt x="311810" y="174345"/>
                </a:moveTo>
                <a:lnTo>
                  <a:pt x="299313" y="191109"/>
                </a:lnTo>
                <a:lnTo>
                  <a:pt x="310895" y="200044"/>
                </a:lnTo>
                <a:lnTo>
                  <a:pt x="323697" y="206425"/>
                </a:lnTo>
                <a:lnTo>
                  <a:pt x="337718" y="210254"/>
                </a:lnTo>
                <a:lnTo>
                  <a:pt x="352958" y="211531"/>
                </a:lnTo>
                <a:lnTo>
                  <a:pt x="364207" y="210788"/>
                </a:lnTo>
                <a:lnTo>
                  <a:pt x="398992" y="193005"/>
                </a:lnTo>
                <a:lnTo>
                  <a:pt x="400523" y="190499"/>
                </a:lnTo>
                <a:lnTo>
                  <a:pt x="352958" y="190499"/>
                </a:lnTo>
                <a:lnTo>
                  <a:pt x="341242" y="189490"/>
                </a:lnTo>
                <a:lnTo>
                  <a:pt x="330479" y="186461"/>
                </a:lnTo>
                <a:lnTo>
                  <a:pt x="320668" y="181413"/>
                </a:lnTo>
                <a:lnTo>
                  <a:pt x="311810" y="174345"/>
                </a:lnTo>
                <a:close/>
              </a:path>
              <a:path w="1200150" h="212089">
                <a:moveTo>
                  <a:pt x="364337" y="50596"/>
                </a:moveTo>
                <a:lnTo>
                  <a:pt x="356006" y="50596"/>
                </a:lnTo>
                <a:lnTo>
                  <a:pt x="346271" y="51301"/>
                </a:lnTo>
                <a:lnTo>
                  <a:pt x="309752" y="75857"/>
                </a:lnTo>
                <a:lnTo>
                  <a:pt x="306019" y="95249"/>
                </a:lnTo>
                <a:lnTo>
                  <a:pt x="306952" y="105489"/>
                </a:lnTo>
                <a:lnTo>
                  <a:pt x="338531" y="135178"/>
                </a:lnTo>
                <a:lnTo>
                  <a:pt x="358749" y="141274"/>
                </a:lnTo>
                <a:lnTo>
                  <a:pt x="364388" y="143154"/>
                </a:lnTo>
                <a:lnTo>
                  <a:pt x="372313" y="146405"/>
                </a:lnTo>
                <a:lnTo>
                  <a:pt x="376021" y="149097"/>
                </a:lnTo>
                <a:lnTo>
                  <a:pt x="382930" y="156616"/>
                </a:lnTo>
                <a:lnTo>
                  <a:pt x="384657" y="161696"/>
                </a:lnTo>
                <a:lnTo>
                  <a:pt x="384657" y="174497"/>
                </a:lnTo>
                <a:lnTo>
                  <a:pt x="381609" y="179831"/>
                </a:lnTo>
                <a:lnTo>
                  <a:pt x="369417" y="188366"/>
                </a:lnTo>
                <a:lnTo>
                  <a:pt x="361899" y="190499"/>
                </a:lnTo>
                <a:lnTo>
                  <a:pt x="400523" y="190499"/>
                </a:lnTo>
                <a:lnTo>
                  <a:pt x="403898" y="184975"/>
                </a:lnTo>
                <a:lnTo>
                  <a:pt x="406841" y="175555"/>
                </a:lnTo>
                <a:lnTo>
                  <a:pt x="407822" y="164744"/>
                </a:lnTo>
                <a:lnTo>
                  <a:pt x="406831" y="154009"/>
                </a:lnTo>
                <a:lnTo>
                  <a:pt x="381558" y="124713"/>
                </a:lnTo>
                <a:lnTo>
                  <a:pt x="352856" y="115315"/>
                </a:lnTo>
                <a:lnTo>
                  <a:pt x="347573" y="113588"/>
                </a:lnTo>
                <a:lnTo>
                  <a:pt x="340664" y="110743"/>
                </a:lnTo>
                <a:lnTo>
                  <a:pt x="337311" y="108407"/>
                </a:lnTo>
                <a:lnTo>
                  <a:pt x="330809" y="101904"/>
                </a:lnTo>
                <a:lnTo>
                  <a:pt x="329183" y="97383"/>
                </a:lnTo>
                <a:lnTo>
                  <a:pt x="329183" y="85801"/>
                </a:lnTo>
                <a:lnTo>
                  <a:pt x="331876" y="81025"/>
                </a:lnTo>
                <a:lnTo>
                  <a:pt x="342645" y="73507"/>
                </a:lnTo>
                <a:lnTo>
                  <a:pt x="348894" y="71627"/>
                </a:lnTo>
                <a:lnTo>
                  <a:pt x="395305" y="71627"/>
                </a:lnTo>
                <a:lnTo>
                  <a:pt x="400202" y="60959"/>
                </a:lnTo>
                <a:lnTo>
                  <a:pt x="395935" y="58521"/>
                </a:lnTo>
                <a:lnTo>
                  <a:pt x="389585" y="56184"/>
                </a:lnTo>
                <a:lnTo>
                  <a:pt x="372719" y="51714"/>
                </a:lnTo>
                <a:lnTo>
                  <a:pt x="364337" y="50596"/>
                </a:lnTo>
                <a:close/>
              </a:path>
              <a:path w="1200150" h="212089">
                <a:moveTo>
                  <a:pt x="395305" y="71627"/>
                </a:moveTo>
                <a:lnTo>
                  <a:pt x="356006" y="71627"/>
                </a:lnTo>
                <a:lnTo>
                  <a:pt x="366121" y="72123"/>
                </a:lnTo>
                <a:lnTo>
                  <a:pt x="375437" y="73609"/>
                </a:lnTo>
                <a:lnTo>
                  <a:pt x="383952" y="76085"/>
                </a:lnTo>
                <a:lnTo>
                  <a:pt x="391667" y="79552"/>
                </a:lnTo>
                <a:lnTo>
                  <a:pt x="395305" y="71627"/>
                </a:lnTo>
                <a:close/>
              </a:path>
              <a:path w="1200150" h="212089">
                <a:moveTo>
                  <a:pt x="576833" y="50596"/>
                </a:moveTo>
                <a:lnTo>
                  <a:pt x="536114" y="63198"/>
                </a:lnTo>
                <a:lnTo>
                  <a:pt x="514121" y="98717"/>
                </a:lnTo>
                <a:lnTo>
                  <a:pt x="509930" y="131063"/>
                </a:lnTo>
                <a:lnTo>
                  <a:pt x="510978" y="148066"/>
                </a:lnTo>
                <a:lnTo>
                  <a:pt x="526694" y="189128"/>
                </a:lnTo>
                <a:lnTo>
                  <a:pt x="561184" y="210131"/>
                </a:lnTo>
                <a:lnTo>
                  <a:pt x="576833" y="211531"/>
                </a:lnTo>
                <a:lnTo>
                  <a:pt x="592502" y="210131"/>
                </a:lnTo>
                <a:lnTo>
                  <a:pt x="606132" y="205930"/>
                </a:lnTo>
                <a:lnTo>
                  <a:pt x="617724" y="198929"/>
                </a:lnTo>
                <a:lnTo>
                  <a:pt x="625644" y="190804"/>
                </a:lnTo>
                <a:lnTo>
                  <a:pt x="576986" y="190804"/>
                </a:lnTo>
                <a:lnTo>
                  <a:pt x="566699" y="189766"/>
                </a:lnTo>
                <a:lnTo>
                  <a:pt x="535838" y="155105"/>
                </a:lnTo>
                <a:lnTo>
                  <a:pt x="533095" y="131063"/>
                </a:lnTo>
                <a:lnTo>
                  <a:pt x="533780" y="118424"/>
                </a:lnTo>
                <a:lnTo>
                  <a:pt x="550240" y="80667"/>
                </a:lnTo>
                <a:lnTo>
                  <a:pt x="576986" y="71323"/>
                </a:lnTo>
                <a:lnTo>
                  <a:pt x="625644" y="71323"/>
                </a:lnTo>
                <a:lnTo>
                  <a:pt x="617724" y="63198"/>
                </a:lnTo>
                <a:lnTo>
                  <a:pt x="606132" y="56197"/>
                </a:lnTo>
                <a:lnTo>
                  <a:pt x="592502" y="51996"/>
                </a:lnTo>
                <a:lnTo>
                  <a:pt x="576833" y="50596"/>
                </a:lnTo>
                <a:close/>
              </a:path>
              <a:path w="1200150" h="212089">
                <a:moveTo>
                  <a:pt x="625644" y="71323"/>
                </a:moveTo>
                <a:lnTo>
                  <a:pt x="576986" y="71323"/>
                </a:lnTo>
                <a:lnTo>
                  <a:pt x="587282" y="72361"/>
                </a:lnTo>
                <a:lnTo>
                  <a:pt x="596226" y="75476"/>
                </a:lnTo>
                <a:lnTo>
                  <a:pt x="618401" y="107022"/>
                </a:lnTo>
                <a:lnTo>
                  <a:pt x="621182" y="131063"/>
                </a:lnTo>
                <a:lnTo>
                  <a:pt x="620487" y="143703"/>
                </a:lnTo>
                <a:lnTo>
                  <a:pt x="603818" y="181460"/>
                </a:lnTo>
                <a:lnTo>
                  <a:pt x="576986" y="190804"/>
                </a:lnTo>
                <a:lnTo>
                  <a:pt x="625644" y="190804"/>
                </a:lnTo>
                <a:lnTo>
                  <a:pt x="643280" y="148066"/>
                </a:lnTo>
                <a:lnTo>
                  <a:pt x="644347" y="131063"/>
                </a:lnTo>
                <a:lnTo>
                  <a:pt x="643280" y="114061"/>
                </a:lnTo>
                <a:lnTo>
                  <a:pt x="640079" y="98717"/>
                </a:lnTo>
                <a:lnTo>
                  <a:pt x="634745" y="85029"/>
                </a:lnTo>
                <a:lnTo>
                  <a:pt x="627278" y="72999"/>
                </a:lnTo>
                <a:lnTo>
                  <a:pt x="625644" y="71323"/>
                </a:lnTo>
                <a:close/>
              </a:path>
              <a:path w="1200150" h="212089">
                <a:moveTo>
                  <a:pt x="702563" y="53339"/>
                </a:moveTo>
                <a:lnTo>
                  <a:pt x="682447" y="54863"/>
                </a:lnTo>
                <a:lnTo>
                  <a:pt x="685495" y="85343"/>
                </a:lnTo>
                <a:lnTo>
                  <a:pt x="685495" y="207263"/>
                </a:lnTo>
                <a:lnTo>
                  <a:pt x="708659" y="207263"/>
                </a:lnTo>
                <a:lnTo>
                  <a:pt x="708659" y="156667"/>
                </a:lnTo>
                <a:lnTo>
                  <a:pt x="712677" y="122396"/>
                </a:lnTo>
                <a:lnTo>
                  <a:pt x="723209" y="97307"/>
                </a:lnTo>
                <a:lnTo>
                  <a:pt x="731131" y="89915"/>
                </a:lnTo>
                <a:lnTo>
                  <a:pt x="708659" y="89915"/>
                </a:lnTo>
                <a:lnTo>
                  <a:pt x="702563" y="53339"/>
                </a:lnTo>
                <a:close/>
              </a:path>
              <a:path w="1200150" h="212089">
                <a:moveTo>
                  <a:pt x="762304" y="51511"/>
                </a:moveTo>
                <a:lnTo>
                  <a:pt x="725119" y="66713"/>
                </a:lnTo>
                <a:lnTo>
                  <a:pt x="708659" y="89915"/>
                </a:lnTo>
                <a:lnTo>
                  <a:pt x="731131" y="89915"/>
                </a:lnTo>
                <a:lnTo>
                  <a:pt x="740258" y="81400"/>
                </a:lnTo>
                <a:lnTo>
                  <a:pt x="763828" y="74675"/>
                </a:lnTo>
                <a:lnTo>
                  <a:pt x="762304" y="51511"/>
                </a:lnTo>
                <a:close/>
              </a:path>
              <a:path w="1200150" h="212089">
                <a:moveTo>
                  <a:pt x="898842" y="0"/>
                </a:moveTo>
                <a:lnTo>
                  <a:pt x="870496" y="0"/>
                </a:lnTo>
                <a:lnTo>
                  <a:pt x="870496" y="207263"/>
                </a:lnTo>
                <a:lnTo>
                  <a:pt x="894880" y="207263"/>
                </a:lnTo>
                <a:lnTo>
                  <a:pt x="894880" y="38709"/>
                </a:lnTo>
                <a:lnTo>
                  <a:pt x="921732" y="38709"/>
                </a:lnTo>
                <a:lnTo>
                  <a:pt x="898842" y="0"/>
                </a:lnTo>
                <a:close/>
              </a:path>
              <a:path w="1200150" h="212089">
                <a:moveTo>
                  <a:pt x="921732" y="38709"/>
                </a:moveTo>
                <a:lnTo>
                  <a:pt x="894880" y="38709"/>
                </a:lnTo>
                <a:lnTo>
                  <a:pt x="994549" y="207263"/>
                </a:lnTo>
                <a:lnTo>
                  <a:pt x="1022896" y="207263"/>
                </a:lnTo>
                <a:lnTo>
                  <a:pt x="1022896" y="168554"/>
                </a:lnTo>
                <a:lnTo>
                  <a:pt x="998512" y="168554"/>
                </a:lnTo>
                <a:lnTo>
                  <a:pt x="921732" y="38709"/>
                </a:lnTo>
                <a:close/>
              </a:path>
              <a:path w="1200150" h="212089">
                <a:moveTo>
                  <a:pt x="1022896" y="0"/>
                </a:moveTo>
                <a:lnTo>
                  <a:pt x="998512" y="0"/>
                </a:lnTo>
                <a:lnTo>
                  <a:pt x="998512" y="168554"/>
                </a:lnTo>
                <a:lnTo>
                  <a:pt x="1022896" y="168554"/>
                </a:lnTo>
                <a:lnTo>
                  <a:pt x="1022896" y="0"/>
                </a:lnTo>
                <a:close/>
              </a:path>
              <a:path w="1200150" h="212089">
                <a:moveTo>
                  <a:pt x="1132471" y="50596"/>
                </a:moveTo>
                <a:lnTo>
                  <a:pt x="1091752" y="63198"/>
                </a:lnTo>
                <a:lnTo>
                  <a:pt x="1069759" y="98717"/>
                </a:lnTo>
                <a:lnTo>
                  <a:pt x="1065568" y="131063"/>
                </a:lnTo>
                <a:lnTo>
                  <a:pt x="1066615" y="148066"/>
                </a:lnTo>
                <a:lnTo>
                  <a:pt x="1082332" y="189128"/>
                </a:lnTo>
                <a:lnTo>
                  <a:pt x="1116822" y="210131"/>
                </a:lnTo>
                <a:lnTo>
                  <a:pt x="1132471" y="211531"/>
                </a:lnTo>
                <a:lnTo>
                  <a:pt x="1148140" y="210131"/>
                </a:lnTo>
                <a:lnTo>
                  <a:pt x="1161770" y="205930"/>
                </a:lnTo>
                <a:lnTo>
                  <a:pt x="1173362" y="198929"/>
                </a:lnTo>
                <a:lnTo>
                  <a:pt x="1181282" y="190804"/>
                </a:lnTo>
                <a:lnTo>
                  <a:pt x="1132624" y="190804"/>
                </a:lnTo>
                <a:lnTo>
                  <a:pt x="1122337" y="189766"/>
                </a:lnTo>
                <a:lnTo>
                  <a:pt x="1091476" y="155105"/>
                </a:lnTo>
                <a:lnTo>
                  <a:pt x="1088732" y="131063"/>
                </a:lnTo>
                <a:lnTo>
                  <a:pt x="1089418" y="118424"/>
                </a:lnTo>
                <a:lnTo>
                  <a:pt x="1105877" y="80667"/>
                </a:lnTo>
                <a:lnTo>
                  <a:pt x="1132624" y="71323"/>
                </a:lnTo>
                <a:lnTo>
                  <a:pt x="1181282" y="71323"/>
                </a:lnTo>
                <a:lnTo>
                  <a:pt x="1173362" y="63198"/>
                </a:lnTo>
                <a:lnTo>
                  <a:pt x="1161770" y="56197"/>
                </a:lnTo>
                <a:lnTo>
                  <a:pt x="1148140" y="51996"/>
                </a:lnTo>
                <a:lnTo>
                  <a:pt x="1132471" y="50596"/>
                </a:lnTo>
                <a:close/>
              </a:path>
              <a:path w="1200150" h="212089">
                <a:moveTo>
                  <a:pt x="1181282" y="71323"/>
                </a:moveTo>
                <a:lnTo>
                  <a:pt x="1132624" y="71323"/>
                </a:lnTo>
                <a:lnTo>
                  <a:pt x="1142920" y="72361"/>
                </a:lnTo>
                <a:lnTo>
                  <a:pt x="1151864" y="75476"/>
                </a:lnTo>
                <a:lnTo>
                  <a:pt x="1174038" y="107022"/>
                </a:lnTo>
                <a:lnTo>
                  <a:pt x="1176820" y="131063"/>
                </a:lnTo>
                <a:lnTo>
                  <a:pt x="1176124" y="143703"/>
                </a:lnTo>
                <a:lnTo>
                  <a:pt x="1159456" y="181460"/>
                </a:lnTo>
                <a:lnTo>
                  <a:pt x="1132624" y="190804"/>
                </a:lnTo>
                <a:lnTo>
                  <a:pt x="1181282" y="190804"/>
                </a:lnTo>
                <a:lnTo>
                  <a:pt x="1198918" y="148066"/>
                </a:lnTo>
                <a:lnTo>
                  <a:pt x="1199984" y="131063"/>
                </a:lnTo>
                <a:lnTo>
                  <a:pt x="1198918" y="114061"/>
                </a:lnTo>
                <a:lnTo>
                  <a:pt x="1195717" y="98717"/>
                </a:lnTo>
                <a:lnTo>
                  <a:pt x="1190383" y="85029"/>
                </a:lnTo>
                <a:lnTo>
                  <a:pt x="1182916" y="72999"/>
                </a:lnTo>
                <a:lnTo>
                  <a:pt x="1181282" y="71323"/>
                </a:lnTo>
                <a:close/>
              </a:path>
            </a:pathLst>
          </a:custGeom>
          <a:solidFill>
            <a:srgbClr val="646363"/>
          </a:solidFill>
        </p:spPr>
        <p:txBody>
          <a:bodyPr wrap="square" lIns="0" tIns="0" rIns="0" bIns="0" rtlCol="0"/>
          <a:lstStyle/>
          <a:p>
            <a:endParaRPr sz="2162"/>
          </a:p>
        </p:txBody>
      </p:sp>
      <p:pic>
        <p:nvPicPr>
          <p:cNvPr id="7" name="object 7"/>
          <p:cNvPicPr/>
          <p:nvPr/>
        </p:nvPicPr>
        <p:blipFill>
          <a:blip r:embed="rId4" cstate="print"/>
          <a:stretch>
            <a:fillRect/>
          </a:stretch>
        </p:blipFill>
        <p:spPr>
          <a:xfrm>
            <a:off x="4624948" y="3641737"/>
            <a:ext cx="2931119" cy="343830"/>
          </a:xfrm>
          <a:prstGeom prst="rect">
            <a:avLst/>
          </a:prstGeom>
        </p:spPr>
      </p:pic>
      <p:pic>
        <p:nvPicPr>
          <p:cNvPr id="8" name="object 8"/>
          <p:cNvPicPr/>
          <p:nvPr/>
        </p:nvPicPr>
        <p:blipFill>
          <a:blip r:embed="rId5" cstate="print"/>
          <a:stretch>
            <a:fillRect/>
          </a:stretch>
        </p:blipFill>
        <p:spPr>
          <a:xfrm>
            <a:off x="2518050" y="3202336"/>
            <a:ext cx="7128444" cy="338704"/>
          </a:xfrm>
          <a:prstGeom prst="rect">
            <a:avLst/>
          </a:prstGeom>
        </p:spPr>
      </p:pic>
      <p:sp>
        <p:nvSpPr>
          <p:cNvPr id="9" name="Rectangle 8">
            <a:extLst>
              <a:ext uri="{FF2B5EF4-FFF2-40B4-BE49-F238E27FC236}">
                <a16:creationId xmlns:a16="http://schemas.microsoft.com/office/drawing/2014/main" id="{19B0BDF8-70A4-FA5E-906D-98067226E7B8}"/>
              </a:ext>
            </a:extLst>
          </p:cNvPr>
          <p:cNvSpPr/>
          <p:nvPr/>
        </p:nvSpPr>
        <p:spPr>
          <a:xfrm>
            <a:off x="0" y="0"/>
            <a:ext cx="825910" cy="6858000"/>
          </a:xfrm>
          <a:prstGeom prst="rect">
            <a:avLst/>
          </a:prstGeom>
          <a:solidFill>
            <a:schemeClr val="bg2">
              <a:lumMod val="75000"/>
            </a:schemeClr>
          </a:solidFill>
          <a:ln>
            <a:noFill/>
          </a:ln>
          <a:effectLst>
            <a:outerShdw dist="50800" dir="7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3">
            <a:extLst>
              <a:ext uri="{FF2B5EF4-FFF2-40B4-BE49-F238E27FC236}">
                <a16:creationId xmlns:a16="http://schemas.microsoft.com/office/drawing/2014/main" id="{94352430-4BFE-60D1-8FB9-D476481D5F83}"/>
              </a:ext>
            </a:extLst>
          </p:cNvPr>
          <p:cNvSpPr>
            <a:spLocks noGrp="1"/>
          </p:cNvSpPr>
          <p:nvPr>
            <p:ph type="ftr" sz="quarter" idx="11"/>
          </p:nvPr>
        </p:nvSpPr>
        <p:spPr>
          <a:xfrm>
            <a:off x="4038600" y="6356350"/>
            <a:ext cx="4114800" cy="365125"/>
          </a:xfrm>
        </p:spPr>
        <p:txBody>
          <a:bodyPr/>
          <a:lstStyle/>
          <a:p>
            <a:r>
              <a:rPr lang="en-US" err="1"/>
              <a:t>www.primarybusinesspartnership.org.uk</a:t>
            </a:r>
            <a:endParaRPr lang="en-US"/>
          </a:p>
        </p:txBody>
      </p:sp>
      <p:sp>
        <p:nvSpPr>
          <p:cNvPr id="11" name="Slide Number Placeholder 24">
            <a:extLst>
              <a:ext uri="{FF2B5EF4-FFF2-40B4-BE49-F238E27FC236}">
                <a16:creationId xmlns:a16="http://schemas.microsoft.com/office/drawing/2014/main" id="{248C03E0-B662-3DC2-A30E-4E3E528DB2EE}"/>
              </a:ext>
            </a:extLst>
          </p:cNvPr>
          <p:cNvSpPr>
            <a:spLocks noGrp="1"/>
          </p:cNvSpPr>
          <p:nvPr>
            <p:ph type="sldNum" sz="quarter" idx="12"/>
          </p:nvPr>
        </p:nvSpPr>
        <p:spPr>
          <a:xfrm>
            <a:off x="8610600" y="6356350"/>
            <a:ext cx="3380772" cy="365125"/>
          </a:xfrm>
        </p:spPr>
        <p:txBody>
          <a:bodyPr/>
          <a:lstStyle/>
          <a:p>
            <a:fld id="{9D951D41-A816-C441-A2EF-69ED011DC72B}" type="slidenum">
              <a:rPr lang="en-US" smtClean="0">
                <a:latin typeface="Arial" panose="020B0604020202020204" pitchFamily="34" charset="0"/>
                <a:cs typeface="Arial" panose="020B0604020202020204" pitchFamily="34" charset="0"/>
              </a:rPr>
              <a:t>7</a:t>
            </a:fld>
            <a:endParaRPr lang="en-US">
              <a:latin typeface="Arial" panose="020B0604020202020204" pitchFamily="34" charset="0"/>
              <a:cs typeface="Arial" panose="020B0604020202020204" pitchFamily="34" charset="0"/>
            </a:endParaRPr>
          </a:p>
        </p:txBody>
      </p:sp>
      <p:pic>
        <p:nvPicPr>
          <p:cNvPr id="12" name="Picture 11" descr="A blue and red arrow in a white circle&#10;&#10;Description automatically generated">
            <a:extLst>
              <a:ext uri="{FF2B5EF4-FFF2-40B4-BE49-F238E27FC236}">
                <a16:creationId xmlns:a16="http://schemas.microsoft.com/office/drawing/2014/main" id="{FB5DD4A1-9602-D7C6-7FEF-4558D89F8858}"/>
              </a:ext>
            </a:extLst>
          </p:cNvPr>
          <p:cNvPicPr>
            <a:picLocks noChangeAspect="1"/>
          </p:cNvPicPr>
          <p:nvPr/>
        </p:nvPicPr>
        <p:blipFill>
          <a:blip r:embed="rId6"/>
          <a:stretch>
            <a:fillRect/>
          </a:stretch>
        </p:blipFill>
        <p:spPr>
          <a:xfrm>
            <a:off x="-8386" y="248587"/>
            <a:ext cx="842682" cy="842682"/>
          </a:xfrm>
          <a:prstGeom prst="rect">
            <a:avLst/>
          </a:prstGeom>
        </p:spPr>
      </p:pic>
      <p:pic>
        <p:nvPicPr>
          <p:cNvPr id="13" name="Picture 12">
            <a:extLst>
              <a:ext uri="{FF2B5EF4-FFF2-40B4-BE49-F238E27FC236}">
                <a16:creationId xmlns:a16="http://schemas.microsoft.com/office/drawing/2014/main" id="{4DB3BF62-43E2-DF50-21B9-AC8D24494000}"/>
              </a:ext>
            </a:extLst>
          </p:cNvPr>
          <p:cNvPicPr>
            <a:picLocks noChangeAspect="1"/>
          </p:cNvPicPr>
          <p:nvPr/>
        </p:nvPicPr>
        <p:blipFill>
          <a:blip r:embed="rId7"/>
          <a:stretch>
            <a:fillRect/>
          </a:stretch>
        </p:blipFill>
        <p:spPr>
          <a:xfrm>
            <a:off x="6569623" y="136525"/>
            <a:ext cx="5316475" cy="7400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ject 9"/>
          <p:cNvPicPr/>
          <p:nvPr/>
        </p:nvPicPr>
        <p:blipFill>
          <a:blip r:embed="rId3" cstate="print"/>
          <a:stretch>
            <a:fillRect/>
          </a:stretch>
        </p:blipFill>
        <p:spPr>
          <a:xfrm>
            <a:off x="4050989" y="1670713"/>
            <a:ext cx="4108331" cy="429788"/>
          </a:xfrm>
          <a:prstGeom prst="rect">
            <a:avLst/>
          </a:prstGeom>
        </p:spPr>
      </p:pic>
      <p:sp>
        <p:nvSpPr>
          <p:cNvPr id="4" name="Rectangle 3">
            <a:extLst>
              <a:ext uri="{FF2B5EF4-FFF2-40B4-BE49-F238E27FC236}">
                <a16:creationId xmlns:a16="http://schemas.microsoft.com/office/drawing/2014/main" id="{1EA6D72F-A2C9-6ECA-C349-A6F8988B3B4E}"/>
              </a:ext>
            </a:extLst>
          </p:cNvPr>
          <p:cNvSpPr/>
          <p:nvPr/>
        </p:nvSpPr>
        <p:spPr>
          <a:xfrm>
            <a:off x="0" y="0"/>
            <a:ext cx="825910" cy="6858000"/>
          </a:xfrm>
          <a:prstGeom prst="rect">
            <a:avLst/>
          </a:prstGeom>
          <a:solidFill>
            <a:schemeClr val="bg2">
              <a:lumMod val="75000"/>
            </a:schemeClr>
          </a:solidFill>
          <a:ln>
            <a:noFill/>
          </a:ln>
          <a:effectLst>
            <a:outerShdw dist="50800" dir="7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23">
            <a:extLst>
              <a:ext uri="{FF2B5EF4-FFF2-40B4-BE49-F238E27FC236}">
                <a16:creationId xmlns:a16="http://schemas.microsoft.com/office/drawing/2014/main" id="{6D2A3143-1BBD-F66C-AD10-9A0DA2441DF9}"/>
              </a:ext>
            </a:extLst>
          </p:cNvPr>
          <p:cNvSpPr>
            <a:spLocks noGrp="1"/>
          </p:cNvSpPr>
          <p:nvPr>
            <p:ph type="ftr" sz="quarter" idx="11"/>
          </p:nvPr>
        </p:nvSpPr>
        <p:spPr>
          <a:xfrm>
            <a:off x="4038600" y="6356350"/>
            <a:ext cx="4114800" cy="365125"/>
          </a:xfrm>
        </p:spPr>
        <p:txBody>
          <a:bodyPr/>
          <a:lstStyle/>
          <a:p>
            <a:r>
              <a:rPr lang="en-US" err="1"/>
              <a:t>www.primarybusinesspartnership.org.uk</a:t>
            </a:r>
            <a:endParaRPr lang="en-US"/>
          </a:p>
        </p:txBody>
      </p:sp>
      <p:sp>
        <p:nvSpPr>
          <p:cNvPr id="7" name="Slide Number Placeholder 24">
            <a:extLst>
              <a:ext uri="{FF2B5EF4-FFF2-40B4-BE49-F238E27FC236}">
                <a16:creationId xmlns:a16="http://schemas.microsoft.com/office/drawing/2014/main" id="{8F0D4B44-57F8-38B7-D2D1-E66ECD409D52}"/>
              </a:ext>
            </a:extLst>
          </p:cNvPr>
          <p:cNvSpPr>
            <a:spLocks noGrp="1"/>
          </p:cNvSpPr>
          <p:nvPr>
            <p:ph type="sldNum" sz="quarter" idx="12"/>
          </p:nvPr>
        </p:nvSpPr>
        <p:spPr>
          <a:xfrm>
            <a:off x="8610600" y="6356350"/>
            <a:ext cx="3380772" cy="365125"/>
          </a:xfrm>
        </p:spPr>
        <p:txBody>
          <a:bodyPr/>
          <a:lstStyle/>
          <a:p>
            <a:fld id="{9D951D41-A816-C441-A2EF-69ED011DC72B}" type="slidenum">
              <a:rPr lang="en-US" smtClean="0">
                <a:latin typeface="Arial" panose="020B0604020202020204" pitchFamily="34" charset="0"/>
                <a:cs typeface="Arial" panose="020B0604020202020204" pitchFamily="34" charset="0"/>
              </a:rPr>
              <a:t>8</a:t>
            </a:fld>
            <a:endParaRPr lang="en-US">
              <a:latin typeface="Arial" panose="020B0604020202020204" pitchFamily="34" charset="0"/>
              <a:cs typeface="Arial" panose="020B0604020202020204" pitchFamily="34" charset="0"/>
            </a:endParaRPr>
          </a:p>
        </p:txBody>
      </p:sp>
      <p:pic>
        <p:nvPicPr>
          <p:cNvPr id="8" name="Picture 7" descr="A blue and red arrow in a white circle&#10;&#10;Description automatically generated">
            <a:extLst>
              <a:ext uri="{FF2B5EF4-FFF2-40B4-BE49-F238E27FC236}">
                <a16:creationId xmlns:a16="http://schemas.microsoft.com/office/drawing/2014/main" id="{316251D6-CFE8-C2B2-D119-D4BAE4454E3B}"/>
              </a:ext>
            </a:extLst>
          </p:cNvPr>
          <p:cNvPicPr>
            <a:picLocks noChangeAspect="1"/>
          </p:cNvPicPr>
          <p:nvPr/>
        </p:nvPicPr>
        <p:blipFill>
          <a:blip r:embed="rId4"/>
          <a:stretch>
            <a:fillRect/>
          </a:stretch>
        </p:blipFill>
        <p:spPr>
          <a:xfrm>
            <a:off x="-8386" y="248587"/>
            <a:ext cx="842682" cy="842682"/>
          </a:xfrm>
          <a:prstGeom prst="rect">
            <a:avLst/>
          </a:prstGeom>
        </p:spPr>
      </p:pic>
      <p:pic>
        <p:nvPicPr>
          <p:cNvPr id="10" name="Picture 9">
            <a:extLst>
              <a:ext uri="{FF2B5EF4-FFF2-40B4-BE49-F238E27FC236}">
                <a16:creationId xmlns:a16="http://schemas.microsoft.com/office/drawing/2014/main" id="{47A52FCA-F6BD-35CC-8D55-764992FA68F0}"/>
              </a:ext>
            </a:extLst>
          </p:cNvPr>
          <p:cNvPicPr>
            <a:picLocks noChangeAspect="1"/>
          </p:cNvPicPr>
          <p:nvPr/>
        </p:nvPicPr>
        <p:blipFill>
          <a:blip r:embed="rId5"/>
          <a:stretch>
            <a:fillRect/>
          </a:stretch>
        </p:blipFill>
        <p:spPr>
          <a:xfrm>
            <a:off x="6569623" y="136525"/>
            <a:ext cx="5316475" cy="74002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3" cstate="print"/>
          <a:stretch>
            <a:fillRect/>
          </a:stretch>
        </p:blipFill>
        <p:spPr>
          <a:xfrm>
            <a:off x="4543701" y="1670708"/>
            <a:ext cx="3104606" cy="429788"/>
          </a:xfrm>
          <a:prstGeom prst="rect">
            <a:avLst/>
          </a:prstGeom>
        </p:spPr>
      </p:pic>
      <p:sp>
        <p:nvSpPr>
          <p:cNvPr id="6" name="Rectangle 5">
            <a:extLst>
              <a:ext uri="{FF2B5EF4-FFF2-40B4-BE49-F238E27FC236}">
                <a16:creationId xmlns:a16="http://schemas.microsoft.com/office/drawing/2014/main" id="{3E0AFE13-89BA-A0AF-735D-4C6B8626238B}"/>
              </a:ext>
            </a:extLst>
          </p:cNvPr>
          <p:cNvSpPr/>
          <p:nvPr/>
        </p:nvSpPr>
        <p:spPr>
          <a:xfrm>
            <a:off x="0" y="0"/>
            <a:ext cx="825910" cy="6858000"/>
          </a:xfrm>
          <a:prstGeom prst="rect">
            <a:avLst/>
          </a:prstGeom>
          <a:solidFill>
            <a:schemeClr val="bg2">
              <a:lumMod val="75000"/>
            </a:schemeClr>
          </a:solidFill>
          <a:ln>
            <a:noFill/>
          </a:ln>
          <a:effectLst>
            <a:outerShdw dist="50800" dir="72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23">
            <a:extLst>
              <a:ext uri="{FF2B5EF4-FFF2-40B4-BE49-F238E27FC236}">
                <a16:creationId xmlns:a16="http://schemas.microsoft.com/office/drawing/2014/main" id="{352731DC-32C4-16C8-223C-90DF79FB2B2B}"/>
              </a:ext>
            </a:extLst>
          </p:cNvPr>
          <p:cNvSpPr>
            <a:spLocks noGrp="1"/>
          </p:cNvSpPr>
          <p:nvPr>
            <p:ph type="ftr" sz="quarter" idx="11"/>
          </p:nvPr>
        </p:nvSpPr>
        <p:spPr>
          <a:xfrm>
            <a:off x="4038600" y="6356350"/>
            <a:ext cx="4114800" cy="365125"/>
          </a:xfrm>
        </p:spPr>
        <p:txBody>
          <a:bodyPr/>
          <a:lstStyle/>
          <a:p>
            <a:r>
              <a:rPr lang="en-US" err="1"/>
              <a:t>www.primarybusinesspartnership.org.uk</a:t>
            </a:r>
            <a:endParaRPr lang="en-US"/>
          </a:p>
        </p:txBody>
      </p:sp>
      <p:sp>
        <p:nvSpPr>
          <p:cNvPr id="8" name="Slide Number Placeholder 24">
            <a:extLst>
              <a:ext uri="{FF2B5EF4-FFF2-40B4-BE49-F238E27FC236}">
                <a16:creationId xmlns:a16="http://schemas.microsoft.com/office/drawing/2014/main" id="{A4E9B8F4-D64B-2781-F80E-15D2D01B7671}"/>
              </a:ext>
            </a:extLst>
          </p:cNvPr>
          <p:cNvSpPr>
            <a:spLocks noGrp="1"/>
          </p:cNvSpPr>
          <p:nvPr>
            <p:ph type="sldNum" sz="quarter" idx="12"/>
          </p:nvPr>
        </p:nvSpPr>
        <p:spPr>
          <a:xfrm>
            <a:off x="8610600" y="6356350"/>
            <a:ext cx="3380772" cy="365125"/>
          </a:xfrm>
        </p:spPr>
        <p:txBody>
          <a:bodyPr/>
          <a:lstStyle/>
          <a:p>
            <a:fld id="{9D951D41-A816-C441-A2EF-69ED011DC72B}" type="slidenum">
              <a:rPr lang="en-US" smtClean="0">
                <a:latin typeface="Arial" panose="020B0604020202020204" pitchFamily="34" charset="0"/>
                <a:cs typeface="Arial" panose="020B0604020202020204" pitchFamily="34" charset="0"/>
              </a:rPr>
              <a:t>9</a:t>
            </a:fld>
            <a:endParaRPr lang="en-US">
              <a:latin typeface="Arial" panose="020B0604020202020204" pitchFamily="34" charset="0"/>
              <a:cs typeface="Arial" panose="020B0604020202020204" pitchFamily="34" charset="0"/>
            </a:endParaRPr>
          </a:p>
        </p:txBody>
      </p:sp>
      <p:pic>
        <p:nvPicPr>
          <p:cNvPr id="9" name="Picture 8" descr="A blue and red arrow in a white circle&#10;&#10;Description automatically generated">
            <a:extLst>
              <a:ext uri="{FF2B5EF4-FFF2-40B4-BE49-F238E27FC236}">
                <a16:creationId xmlns:a16="http://schemas.microsoft.com/office/drawing/2014/main" id="{F2264365-6B26-6B2D-0A63-49CBEEBC5A1D}"/>
              </a:ext>
            </a:extLst>
          </p:cNvPr>
          <p:cNvPicPr>
            <a:picLocks noChangeAspect="1"/>
          </p:cNvPicPr>
          <p:nvPr/>
        </p:nvPicPr>
        <p:blipFill>
          <a:blip r:embed="rId4"/>
          <a:stretch>
            <a:fillRect/>
          </a:stretch>
        </p:blipFill>
        <p:spPr>
          <a:xfrm>
            <a:off x="-8386" y="248587"/>
            <a:ext cx="842682" cy="842682"/>
          </a:xfrm>
          <a:prstGeom prst="rect">
            <a:avLst/>
          </a:prstGeom>
        </p:spPr>
      </p:pic>
      <p:pic>
        <p:nvPicPr>
          <p:cNvPr id="10" name="Picture 9">
            <a:extLst>
              <a:ext uri="{FF2B5EF4-FFF2-40B4-BE49-F238E27FC236}">
                <a16:creationId xmlns:a16="http://schemas.microsoft.com/office/drawing/2014/main" id="{5D475D76-6C0F-7913-DB45-353FA1F671B8}"/>
              </a:ext>
            </a:extLst>
          </p:cNvPr>
          <p:cNvPicPr>
            <a:picLocks noChangeAspect="1"/>
          </p:cNvPicPr>
          <p:nvPr/>
        </p:nvPicPr>
        <p:blipFill>
          <a:blip r:embed="rId5"/>
          <a:stretch>
            <a:fillRect/>
          </a:stretch>
        </p:blipFill>
        <p:spPr>
          <a:xfrm>
            <a:off x="6569623" y="136525"/>
            <a:ext cx="5316475" cy="74002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7c7fd58-bcf8-457a-9eef-035eb128e379">
      <Terms xmlns="http://schemas.microsoft.com/office/infopath/2007/PartnerControls"/>
    </lcf76f155ced4ddcb4097134ff3c332f>
    <TaxCatchAll xmlns="a1045fd5-da14-4929-a53d-769bde7693a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310625A4ECB044829439499948840F" ma:contentTypeVersion="15" ma:contentTypeDescription="Create a new document." ma:contentTypeScope="" ma:versionID="98d66974d0a9c586af6f8ebbff532793">
  <xsd:schema xmlns:xsd="http://www.w3.org/2001/XMLSchema" xmlns:xs="http://www.w3.org/2001/XMLSchema" xmlns:p="http://schemas.microsoft.com/office/2006/metadata/properties" xmlns:ns2="a7c7fd58-bcf8-457a-9eef-035eb128e379" xmlns:ns3="a1045fd5-da14-4929-a53d-769bde7693a7" targetNamespace="http://schemas.microsoft.com/office/2006/metadata/properties" ma:root="true" ma:fieldsID="bf95cbee28312a4803fe0d513bc17856" ns2:_="" ns3:_="">
    <xsd:import namespace="a7c7fd58-bcf8-457a-9eef-035eb128e379"/>
    <xsd:import namespace="a1045fd5-da14-4929-a53d-769bde7693a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c7fd58-bcf8-457a-9eef-035eb128e3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cc2da29-7606-4d49-8b72-13e118f1d79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045fd5-da14-4929-a53d-769bde7693a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9424162-76b6-4836-bea4-80bdcfa0f9db}" ma:internalName="TaxCatchAll" ma:showField="CatchAllData" ma:web="a1045fd5-da14-4929-a53d-769bde7693a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F0B72E-EE59-47EE-B440-389C4796D72E}">
  <ds:schemaRefs>
    <ds:schemaRef ds:uri="http://purl.org/dc/elements/1.1/"/>
    <ds:schemaRef ds:uri="http://purl.org/dc/dcmitype/"/>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a7c7fd58-bcf8-457a-9eef-035eb128e379"/>
    <ds:schemaRef ds:uri="http://purl.org/dc/terms/"/>
    <ds:schemaRef ds:uri="a1045fd5-da14-4929-a53d-769bde7693a7"/>
    <ds:schemaRef ds:uri="http://schemas.microsoft.com/office/2006/metadata/properties"/>
  </ds:schemaRefs>
</ds:datastoreItem>
</file>

<file path=customXml/itemProps2.xml><?xml version="1.0" encoding="utf-8"?>
<ds:datastoreItem xmlns:ds="http://schemas.openxmlformats.org/officeDocument/2006/customXml" ds:itemID="{AD179B3D-40CE-4641-9FA1-5CA21B88E9CA}"/>
</file>

<file path=customXml/itemProps3.xml><?xml version="1.0" encoding="utf-8"?>
<ds:datastoreItem xmlns:ds="http://schemas.openxmlformats.org/officeDocument/2006/customXml" ds:itemID="{BD088A1F-3FED-4E89-8890-483444CC0B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TotalTime>
  <Words>1204</Words>
  <Application>Microsoft Office PowerPoint</Application>
  <PresentationFormat>Widescreen</PresentationFormat>
  <Paragraphs>80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closing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Johnson</dc:creator>
  <cp:lastModifiedBy>Sophie Reynolds</cp:lastModifiedBy>
  <cp:revision>7</cp:revision>
  <cp:lastPrinted>2024-02-20T09:20:51Z</cp:lastPrinted>
  <dcterms:created xsi:type="dcterms:W3CDTF">2021-10-19T14:24:55Z</dcterms:created>
  <dcterms:modified xsi:type="dcterms:W3CDTF">2024-03-25T15:26:11Z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0x01010076310625A4ECB044829439499948840F</vt:lpwstr>
  </property>
  <property fmtid="{D5CDD505-2E9C-101B-9397-08002B2CF9AE}" pid="3" name="MediaServiceImageTags">
    <vt:lpwstr/>
  </property>
</Properties>
</file>