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59" r:id="rId6"/>
    <p:sldId id="260" r:id="rId7"/>
    <p:sldId id="261" r:id="rId8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56B"/>
    <a:srgbClr val="F82C2D"/>
    <a:srgbClr val="93CF5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B1AF1-D131-4D66-8B43-3AA09E9B1958}" v="5" dt="2024-03-25T14:49:25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Reynolds" userId="fbef7636-d118-4be1-8695-a6c7015fe255" providerId="ADAL" clId="{F36B1AF1-D131-4D66-8B43-3AA09E9B1958}"/>
    <pc:docChg chg="undo custSel modSld">
      <pc:chgData name="Sophie Reynolds" userId="fbef7636-d118-4be1-8695-a6c7015fe255" providerId="ADAL" clId="{F36B1AF1-D131-4D66-8B43-3AA09E9B1958}" dt="2024-03-25T14:53:38.766" v="600" actId="6549"/>
      <pc:docMkLst>
        <pc:docMk/>
      </pc:docMkLst>
      <pc:sldChg chg="addSp delSp modSp mod">
        <pc:chgData name="Sophie Reynolds" userId="fbef7636-d118-4be1-8695-a6c7015fe255" providerId="ADAL" clId="{F36B1AF1-D131-4D66-8B43-3AA09E9B1958}" dt="2024-03-25T14:43:52.220" v="213" actId="14100"/>
        <pc:sldMkLst>
          <pc:docMk/>
          <pc:sldMk cId="2882664506" sldId="259"/>
        </pc:sldMkLst>
        <pc:spChg chg="mod">
          <ac:chgData name="Sophie Reynolds" userId="fbef7636-d118-4be1-8695-a6c7015fe255" providerId="ADAL" clId="{F36B1AF1-D131-4D66-8B43-3AA09E9B1958}" dt="2024-03-25T14:38:26.079" v="30" actId="20577"/>
          <ac:spMkLst>
            <pc:docMk/>
            <pc:sldMk cId="2882664506" sldId="259"/>
            <ac:spMk id="7" creationId="{B06E4870-BB82-EF81-2EDD-8AE68E6F9A46}"/>
          </ac:spMkLst>
        </pc:spChg>
        <pc:spChg chg="mod">
          <ac:chgData name="Sophie Reynolds" userId="fbef7636-d118-4be1-8695-a6c7015fe255" providerId="ADAL" clId="{F36B1AF1-D131-4D66-8B43-3AA09E9B1958}" dt="2024-03-25T14:43:43.249" v="212" actId="14100"/>
          <ac:spMkLst>
            <pc:docMk/>
            <pc:sldMk cId="2882664506" sldId="259"/>
            <ac:spMk id="8" creationId="{0EECD167-C89D-5976-EA9F-C9E7A2EF6400}"/>
          </ac:spMkLst>
        </pc:spChg>
        <pc:picChg chg="add mod modCrop">
          <ac:chgData name="Sophie Reynolds" userId="fbef7636-d118-4be1-8695-a6c7015fe255" providerId="ADAL" clId="{F36B1AF1-D131-4D66-8B43-3AA09E9B1958}" dt="2024-03-25T14:43:52.220" v="213" actId="14100"/>
          <ac:picMkLst>
            <pc:docMk/>
            <pc:sldMk cId="2882664506" sldId="259"/>
            <ac:picMk id="3" creationId="{3A51B0FD-4722-CAC3-6551-CAA45D096243}"/>
          </ac:picMkLst>
        </pc:picChg>
        <pc:picChg chg="del">
          <ac:chgData name="Sophie Reynolds" userId="fbef7636-d118-4be1-8695-a6c7015fe255" providerId="ADAL" clId="{F36B1AF1-D131-4D66-8B43-3AA09E9B1958}" dt="2024-03-25T14:41:06.409" v="31" actId="478"/>
          <ac:picMkLst>
            <pc:docMk/>
            <pc:sldMk cId="2882664506" sldId="259"/>
            <ac:picMk id="1026" creationId="{8357786F-F3A6-6DB2-A0AE-DE2AB3517E90}"/>
          </ac:picMkLst>
        </pc:picChg>
      </pc:sldChg>
      <pc:sldChg chg="addSp delSp modSp mod">
        <pc:chgData name="Sophie Reynolds" userId="fbef7636-d118-4be1-8695-a6c7015fe255" providerId="ADAL" clId="{F36B1AF1-D131-4D66-8B43-3AA09E9B1958}" dt="2024-03-25T14:53:38.766" v="600" actId="6549"/>
        <pc:sldMkLst>
          <pc:docMk/>
          <pc:sldMk cId="2630523297" sldId="260"/>
        </pc:sldMkLst>
        <pc:spChg chg="add mod">
          <ac:chgData name="Sophie Reynolds" userId="fbef7636-d118-4be1-8695-a6c7015fe255" providerId="ADAL" clId="{F36B1AF1-D131-4D66-8B43-3AA09E9B1958}" dt="2024-03-25T14:46:59.425" v="216" actId="1076"/>
          <ac:spMkLst>
            <pc:docMk/>
            <pc:sldMk cId="2630523297" sldId="260"/>
            <ac:spMk id="3" creationId="{8DB81497-4D87-279D-AD5B-88B2799BB813}"/>
          </ac:spMkLst>
        </pc:spChg>
        <pc:spChg chg="mod">
          <ac:chgData name="Sophie Reynolds" userId="fbef7636-d118-4be1-8695-a6c7015fe255" providerId="ADAL" clId="{F36B1AF1-D131-4D66-8B43-3AA09E9B1958}" dt="2024-03-25T14:53:38.766" v="600" actId="6549"/>
          <ac:spMkLst>
            <pc:docMk/>
            <pc:sldMk cId="2630523297" sldId="260"/>
            <ac:spMk id="8" creationId="{0EECD167-C89D-5976-EA9F-C9E7A2EF6400}"/>
          </ac:spMkLst>
        </pc:spChg>
        <pc:spChg chg="add mod">
          <ac:chgData name="Sophie Reynolds" userId="fbef7636-d118-4be1-8695-a6c7015fe255" providerId="ADAL" clId="{F36B1AF1-D131-4D66-8B43-3AA09E9B1958}" dt="2024-03-25T14:50:15.141" v="259" actId="207"/>
          <ac:spMkLst>
            <pc:docMk/>
            <pc:sldMk cId="2630523297" sldId="260"/>
            <ac:spMk id="12" creationId="{9F26C80A-6327-C24C-19E8-84CBC1878F19}"/>
          </ac:spMkLst>
        </pc:spChg>
        <pc:graphicFrameChg chg="add del mod">
          <ac:chgData name="Sophie Reynolds" userId="fbef7636-d118-4be1-8695-a6c7015fe255" providerId="ADAL" clId="{F36B1AF1-D131-4D66-8B43-3AA09E9B1958}" dt="2024-03-25T14:48:40.432" v="218" actId="478"/>
          <ac:graphicFrameMkLst>
            <pc:docMk/>
            <pc:sldMk cId="2630523297" sldId="260"/>
            <ac:graphicFrameMk id="5" creationId="{D0187427-D555-707E-8934-15BBA67BCCC0}"/>
          </ac:graphicFrameMkLst>
        </pc:graphicFrameChg>
        <pc:picChg chg="add mod">
          <ac:chgData name="Sophie Reynolds" userId="fbef7636-d118-4be1-8695-a6c7015fe255" providerId="ADAL" clId="{F36B1AF1-D131-4D66-8B43-3AA09E9B1958}" dt="2024-03-25T14:49:02.537" v="223" actId="14100"/>
          <ac:picMkLst>
            <pc:docMk/>
            <pc:sldMk cId="2630523297" sldId="260"/>
            <ac:picMk id="11" creationId="{DB14B52A-1F44-D557-56A7-29CCD1408818}"/>
          </ac:picMkLst>
        </pc:picChg>
        <pc:picChg chg="del">
          <ac:chgData name="Sophie Reynolds" userId="fbef7636-d118-4be1-8695-a6c7015fe255" providerId="ADAL" clId="{F36B1AF1-D131-4D66-8B43-3AA09E9B1958}" dt="2024-03-25T14:44:03.965" v="214" actId="478"/>
          <ac:picMkLst>
            <pc:docMk/>
            <pc:sldMk cId="2630523297" sldId="260"/>
            <ac:picMk id="2052" creationId="{9957DFCE-A480-45D5-E59F-EE2837BB64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E17E-76DB-3049-A1E6-9D581A79DAA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8D33C-1DE8-9240-8D62-3174DC54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5DE4-8173-4B5C-9D55-F33999621AF0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F0EE-123F-4914-AE90-6F1D52B8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0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logo in the centre of the page, but keep the PBP and </a:t>
            </a:r>
            <a:r>
              <a:rPr lang="en-GB" dirty="0" err="1"/>
              <a:t>CfLP</a:t>
            </a:r>
            <a:r>
              <a:rPr lang="en-GB" dirty="0"/>
              <a:t> logos at the top left and right of every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9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1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6324-DE1D-4A4C-B486-4751FAC8C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C43C8-A31D-134B-A7CB-52F7DFB9F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4BA79-19A7-0E43-BBE2-5EA80051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F312-1755-0248-B7A8-65C944FB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6EC1-02F2-304C-8D41-12D860A9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541-52E2-A548-87AB-C6B6830B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2115C-5770-6D48-8D61-9B97F00D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620B-7A30-D341-9A3D-DCBC9695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3F2B-C2A1-5E44-8ABB-0EB34DDE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E2DB-4EFD-0F40-8D9F-4A1CEF2D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FD78B-158A-A14F-84D7-F1C6F61A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6D402-A5B8-5C4E-89D3-3B1EF70B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70AC-295C-6C4D-A63C-E78D5B3C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1BF6-6216-0F4F-BB83-7C00BB70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614F-71F3-0C4F-AB46-2DA154F3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FC5F-0C6B-834B-A9C3-FA012F22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FC7C-472B-6E4E-88A2-7E6598C3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4716-F9EB-444A-8354-FDE599E1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109C-4CEF-6347-9A19-29EE64F9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B05C-DC68-6D48-9133-469DEA2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3A3C-8AC0-DF46-983E-B3F8C2D2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4A4DB-10B3-0646-9981-E457C617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64C46-F5D1-904D-A2CE-5364CF6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C21C-6E6B-F546-B93E-2F120F4F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F7A9-9878-1449-9ED7-71C6B70A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6C5C-A5EC-C847-BBC4-50E3524D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F973-9246-CE41-9E5B-D8A0346E2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A47EA-88FB-FD46-BF89-6BA33728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3C724-0E7B-3B46-BAE6-B49C16A7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EF07-BEBC-C546-9987-70D7C8D8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D707B-9875-EB49-BFE6-C8FFCBF0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E92E-9F16-B345-98B5-2C682F87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A536-E7D6-4B4E-9157-DBEC3E4F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C5BF-4E1A-A94E-B938-5035E6E3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43DF8-A940-BC46-AB18-E915BCC89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3C058-4B08-CD45-9B65-13F71D6A0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E0551-595D-CB45-8462-8D0E93A5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6CD26-0EBD-8740-924E-0A113EF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849AB-945D-5248-AE2F-19CFEB3A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3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E184-322A-194F-AB40-D46C4C9B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AE0AF-8A46-574B-86E3-EEFDBFB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F2C0B-2A73-084C-8286-CB17F42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A5306-8A39-694F-ACCC-8414194C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12292-E0A8-B14C-8DF2-5C9B588D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329EA-4AFC-C941-8B75-F5C3641A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E74C-1C27-CA45-9D75-DC77E53B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2A1B-0A21-574D-98A6-1A417153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023-DFE0-2A4E-92F4-D5161AD0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3DD2-7D74-0E44-991B-AFC8B71F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22A7-B365-C542-869D-192BF1F8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AD894-4489-CA45-BEBD-98370D89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4890-B6C3-6E4D-8DE5-2A367275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FFE5-9432-9E44-BEDE-57B218FE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1227-EDFD-2F4B-AC31-8DAC39E88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61108-90E2-7C48-9496-6C39AF9A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42A72-798B-934D-AEEF-396A7DF9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09DB5-B4CE-D840-9385-360AB36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CEE0D-9F56-8949-89CB-49A32743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63229-39A6-8F47-BCF2-E60C97D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DE97-BFFF-5941-8D32-DD84417CC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E2B38-7034-A045-9411-27379FB1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19C5-C8B3-ED44-8A31-D4C4181A882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B118-CE44-8946-9BD4-D888A1EF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0C21-5EE0-E247-9C26-817576D2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25/03/2024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7FE4B-916E-6E40-839E-27E2616A4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75" y="1278676"/>
            <a:ext cx="5456248" cy="2579733"/>
          </a:xfrm>
          <a:prstGeom prst="rect">
            <a:avLst/>
          </a:prstGeom>
        </p:spPr>
      </p:pic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4335B-308D-DB8D-7776-8C196FF6A059}"/>
              </a:ext>
            </a:extLst>
          </p:cNvPr>
          <p:cNvSpPr txBox="1"/>
          <p:nvPr/>
        </p:nvSpPr>
        <p:spPr>
          <a:xfrm>
            <a:off x="1295596" y="3666564"/>
            <a:ext cx="105480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FREE matchmaking and signposting service for primary schools and business across West Cumbria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>
              <a:solidFill>
                <a:srgbClr val="1A2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PLEDGE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100" b="1" dirty="0">
              <a:solidFill>
                <a:srgbClr val="1A2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1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2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Business Partnership is funded by </a:t>
            </a:r>
            <a:r>
              <a:rPr lang="en-US" sz="1200" b="1" dirty="0" err="1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OneAIM</a:t>
            </a:r>
            <a:r>
              <a:rPr lang="en-US" sz="12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Sellafield Limited </a:t>
            </a:r>
            <a:r>
              <a:rPr lang="en-US" sz="1200" b="1" dirty="0" err="1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sz="12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Social Impact Multiplied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1A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Centre for Leadership Performance are proud delivery partners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84272"/>
            <a:ext cx="10515600" cy="814141"/>
          </a:xfrm>
        </p:spPr>
        <p:txBody>
          <a:bodyPr/>
          <a:lstStyle/>
          <a:p>
            <a:r>
              <a:rPr lang="en-GB" b="1" dirty="0"/>
              <a:t>What’s my line?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ECD167-C89D-5976-EA9F-C9E7A2EF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4334164" cy="4351338"/>
          </a:xfrm>
        </p:spPr>
        <p:txBody>
          <a:bodyPr/>
          <a:lstStyle/>
          <a:p>
            <a:r>
              <a:rPr lang="en-GB" dirty="0"/>
              <a:t>Find out about different careers</a:t>
            </a:r>
          </a:p>
          <a:p>
            <a:r>
              <a:rPr lang="en-GB" dirty="0"/>
              <a:t>Learn about who can do different jobs</a:t>
            </a:r>
          </a:p>
          <a:p>
            <a:r>
              <a:rPr lang="en-GB" dirty="0"/>
              <a:t>Think about jobs you might like to try</a:t>
            </a:r>
          </a:p>
          <a:p>
            <a:endParaRPr lang="en-GB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25/03/2024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1B0FD-4722-CAC3-6551-CAA45D096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3" t="18475" r="64810" b="27843"/>
          <a:stretch/>
        </p:blipFill>
        <p:spPr>
          <a:xfrm>
            <a:off x="4950692" y="2528557"/>
            <a:ext cx="6640946" cy="345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84272"/>
            <a:ext cx="10515600" cy="814141"/>
          </a:xfrm>
        </p:spPr>
        <p:txBody>
          <a:bodyPr/>
          <a:lstStyle/>
          <a:p>
            <a:r>
              <a:rPr lang="en-GB" b="1" dirty="0"/>
              <a:t>Questions to ask…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ECD167-C89D-5976-EA9F-C9E7A2EF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96" y="1324845"/>
            <a:ext cx="49053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Yes / No questions only, e.g.</a:t>
            </a:r>
          </a:p>
          <a:p>
            <a:r>
              <a:rPr lang="en-GB" dirty="0"/>
              <a:t>Do you work outside?</a:t>
            </a:r>
          </a:p>
          <a:p>
            <a:r>
              <a:rPr lang="en-GB" dirty="0"/>
              <a:t>Did you go to college?</a:t>
            </a:r>
          </a:p>
          <a:p>
            <a:r>
              <a:rPr lang="en-GB" dirty="0"/>
              <a:t>Are you an astronaut?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Not allowed, </a:t>
            </a:r>
            <a:r>
              <a:rPr lang="en-GB"/>
              <a:t>e.g.</a:t>
            </a:r>
            <a:endParaRPr lang="en-GB" dirty="0"/>
          </a:p>
          <a:p>
            <a:r>
              <a:rPr lang="en-GB" dirty="0"/>
              <a:t>What is your job?</a:t>
            </a:r>
          </a:p>
          <a:p>
            <a:r>
              <a:rPr lang="en-GB" dirty="0"/>
              <a:t>Who can do your job?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25/03/2024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B81497-4D87-279D-AD5B-88B2799BB813}"/>
              </a:ext>
            </a:extLst>
          </p:cNvPr>
          <p:cNvSpPr txBox="1"/>
          <p:nvPr/>
        </p:nvSpPr>
        <p:spPr>
          <a:xfrm>
            <a:off x="5785480" y="4198855"/>
            <a:ext cx="6100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&lt;a </a:t>
            </a:r>
            <a:r>
              <a:rPr lang="en-GB" dirty="0" err="1"/>
              <a:t>href</a:t>
            </a:r>
            <a:r>
              <a:rPr lang="en-GB" dirty="0"/>
              <a:t>="https://www.freepik.com/free-vector/girls-boys-students-with-lockers-noteboard_4772666.htm#fromView=search&amp;page=1&amp;position=49&amp;uuid=4e03e932-3499-433a-8732-e80a35836e84"&gt;Image by </a:t>
            </a:r>
            <a:r>
              <a:rPr lang="en-GB" dirty="0" err="1"/>
              <a:t>stockgiu</a:t>
            </a:r>
            <a:r>
              <a:rPr lang="en-GB" dirty="0"/>
              <a:t> on </a:t>
            </a:r>
            <a:r>
              <a:rPr lang="en-GB" dirty="0" err="1"/>
              <a:t>Freepik</a:t>
            </a:r>
            <a:r>
              <a:rPr lang="en-GB" dirty="0"/>
              <a:t>&lt;/a&gt;</a:t>
            </a:r>
          </a:p>
        </p:txBody>
      </p:sp>
      <p:pic>
        <p:nvPicPr>
          <p:cNvPr id="11" name="Picture 10" descr="A group of kids in a school hallway&#10;&#10;Description automatically generated">
            <a:extLst>
              <a:ext uri="{FF2B5EF4-FFF2-40B4-BE49-F238E27FC236}">
                <a16:creationId xmlns:a16="http://schemas.microsoft.com/office/drawing/2014/main" id="{DB14B52A-1F44-D557-56A7-29CCD140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335" y="2659144"/>
            <a:ext cx="5850999" cy="3575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26C80A-6327-C24C-19E8-84CBC1878F19}"/>
              </a:ext>
            </a:extLst>
          </p:cNvPr>
          <p:cNvSpPr txBox="1"/>
          <p:nvPr/>
        </p:nvSpPr>
        <p:spPr>
          <a:xfrm>
            <a:off x="9799942" y="5972873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 by </a:t>
            </a:r>
            <a:r>
              <a:rPr lang="en-GB" sz="1100" dirty="0" err="1">
                <a:solidFill>
                  <a:schemeClr val="bg1"/>
                </a:solidFill>
              </a:rPr>
              <a:t>Stockgiu</a:t>
            </a:r>
            <a:r>
              <a:rPr lang="en-GB" sz="1100" dirty="0">
                <a:solidFill>
                  <a:schemeClr val="bg1"/>
                </a:solidFill>
              </a:rPr>
              <a:t> on </a:t>
            </a:r>
            <a:r>
              <a:rPr lang="en-GB" sz="1100" dirty="0" err="1">
                <a:solidFill>
                  <a:schemeClr val="bg1"/>
                </a:solidFill>
              </a:rPr>
              <a:t>Freepik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2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84272"/>
            <a:ext cx="10515600" cy="814141"/>
          </a:xfrm>
        </p:spPr>
        <p:txBody>
          <a:bodyPr/>
          <a:lstStyle/>
          <a:p>
            <a:r>
              <a:rPr lang="en-GB" b="1" dirty="0"/>
              <a:t>Your closing slide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25/03/2024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1BC2-FEEE-B752-23CF-46E5DB97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2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8d66974d0a9c586af6f8ebbff532793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bf95cbee28312a4803fe0d513bc17856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Props1.xml><?xml version="1.0" encoding="utf-8"?>
<ds:datastoreItem xmlns:ds="http://schemas.openxmlformats.org/officeDocument/2006/customXml" ds:itemID="{BD088A1F-3FED-4E89-8890-483444CC0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CF9B4-3863-4161-9D34-1CB4E7862E26}"/>
</file>

<file path=customXml/itemProps3.xml><?xml version="1.0" encoding="utf-8"?>
<ds:datastoreItem xmlns:ds="http://schemas.openxmlformats.org/officeDocument/2006/customXml" ds:itemID="{52F0B72E-EE59-47EE-B440-389C4796D72E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7c7fd58-bcf8-457a-9eef-035eb128e379"/>
    <ds:schemaRef ds:uri="http://purl.org/dc/terms/"/>
    <ds:schemaRef ds:uri="a1045fd5-da14-4929-a53d-769bde7693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262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What’s my line?</vt:lpstr>
      <vt:lpstr>Questions to ask…</vt:lpstr>
      <vt:lpstr>Your 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Sophie Reynolds</cp:lastModifiedBy>
  <cp:revision>6</cp:revision>
  <cp:lastPrinted>2024-02-20T09:20:51Z</cp:lastPrinted>
  <dcterms:created xsi:type="dcterms:W3CDTF">2021-10-19T14:24:55Z</dcterms:created>
  <dcterms:modified xsi:type="dcterms:W3CDTF">2024-03-25T14:53:39Z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