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4"/>
  </p:sldMasterIdLst>
  <p:notesMasterIdLst>
    <p:notesMasterId r:id="rId20"/>
  </p:notesMasterIdLst>
  <p:sldIdLst>
    <p:sldId id="258" r:id="rId5"/>
    <p:sldId id="277" r:id="rId6"/>
    <p:sldId id="320" r:id="rId7"/>
    <p:sldId id="321" r:id="rId8"/>
    <p:sldId id="322" r:id="rId9"/>
    <p:sldId id="326" r:id="rId10"/>
    <p:sldId id="331" r:id="rId11"/>
    <p:sldId id="323" r:id="rId12"/>
    <p:sldId id="329" r:id="rId13"/>
    <p:sldId id="324" r:id="rId14"/>
    <p:sldId id="328" r:id="rId15"/>
    <p:sldId id="330" r:id="rId16"/>
    <p:sldId id="334" r:id="rId17"/>
    <p:sldId id="332" r:id="rId18"/>
    <p:sldId id="30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 1 | CforLP" id="{937D236A-6815-5E41-BBB0-083708908C65}">
          <p14:sldIdLst>
            <p14:sldId id="258"/>
          </p14:sldIdLst>
        </p14:section>
        <p14:section name="Lifelong Learning" id="{B55375FE-C215-5C48-B1DB-805C91ED85A3}">
          <p14:sldIdLst>
            <p14:sldId id="277"/>
            <p14:sldId id="320"/>
            <p14:sldId id="321"/>
            <p14:sldId id="322"/>
            <p14:sldId id="326"/>
            <p14:sldId id="331"/>
            <p14:sldId id="323"/>
            <p14:sldId id="329"/>
            <p14:sldId id="324"/>
            <p14:sldId id="328"/>
            <p14:sldId id="330"/>
            <p14:sldId id="334"/>
            <p14:sldId id="332"/>
            <p14:sldId id="3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569"/>
    <a:srgbClr val="8EC952"/>
    <a:srgbClr val="B84A87"/>
    <a:srgbClr val="B1AEDB"/>
    <a:srgbClr val="CA3396"/>
    <a:srgbClr val="CB398D"/>
    <a:srgbClr val="E61619"/>
    <a:srgbClr val="DBCD2A"/>
    <a:srgbClr val="B0ADDB"/>
    <a:srgbClr val="D63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F1DC9D-8D5F-4A64-9DFD-3F889D6BD6EE}" v="89" dt="2024-08-06T09:08:31.7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71"/>
    <p:restoredTop sz="96405"/>
  </p:normalViewPr>
  <p:slideViewPr>
    <p:cSldViewPr snapToGrid="0" snapToObjects="1">
      <p:cViewPr varScale="1">
        <p:scale>
          <a:sx n="114" d="100"/>
          <a:sy n="114" d="100"/>
        </p:scale>
        <p:origin x="8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Johnson" userId="885cd9e4-929e-41fe-97b5-13405844c4df" providerId="ADAL" clId="{64F1DC9D-8D5F-4A64-9DFD-3F889D6BD6EE}"/>
    <pc:docChg chg="custSel delSld modSld modSection">
      <pc:chgData name="Claire Johnson" userId="885cd9e4-929e-41fe-97b5-13405844c4df" providerId="ADAL" clId="{64F1DC9D-8D5F-4A64-9DFD-3F889D6BD6EE}" dt="2024-08-06T09:08:41.439" v="264" actId="1076"/>
      <pc:docMkLst>
        <pc:docMk/>
      </pc:docMkLst>
      <pc:sldChg chg="addSp delSp modSp mod">
        <pc:chgData name="Claire Johnson" userId="885cd9e4-929e-41fe-97b5-13405844c4df" providerId="ADAL" clId="{64F1DC9D-8D5F-4A64-9DFD-3F889D6BD6EE}" dt="2024-08-06T09:01:22.287" v="80" actId="14100"/>
        <pc:sldMkLst>
          <pc:docMk/>
          <pc:sldMk cId="1089086098" sldId="258"/>
        </pc:sldMkLst>
        <pc:picChg chg="add mod">
          <ac:chgData name="Claire Johnson" userId="885cd9e4-929e-41fe-97b5-13405844c4df" providerId="ADAL" clId="{64F1DC9D-8D5F-4A64-9DFD-3F889D6BD6EE}" dt="2024-08-06T09:01:22.287" v="80" actId="14100"/>
          <ac:picMkLst>
            <pc:docMk/>
            <pc:sldMk cId="1089086098" sldId="258"/>
            <ac:picMk id="4" creationId="{F99AB3D5-1142-D039-7C1C-9DBADACCB517}"/>
          </ac:picMkLst>
        </pc:picChg>
        <pc:picChg chg="del">
          <ac:chgData name="Claire Johnson" userId="885cd9e4-929e-41fe-97b5-13405844c4df" providerId="ADAL" clId="{64F1DC9D-8D5F-4A64-9DFD-3F889D6BD6EE}" dt="2024-08-06T09:01:07.524" v="77" actId="478"/>
          <ac:picMkLst>
            <pc:docMk/>
            <pc:sldMk cId="1089086098" sldId="258"/>
            <ac:picMk id="14" creationId="{62059A7D-778B-4740-ABE9-3980875F377F}"/>
          </ac:picMkLst>
        </pc:picChg>
      </pc:sldChg>
      <pc:sldChg chg="addSp delSp modSp mod">
        <pc:chgData name="Claire Johnson" userId="885cd9e4-929e-41fe-97b5-13405844c4df" providerId="ADAL" clId="{64F1DC9D-8D5F-4A64-9DFD-3F889D6BD6EE}" dt="2024-08-06T09:01:37.319" v="85" actId="1076"/>
        <pc:sldMkLst>
          <pc:docMk/>
          <pc:sldMk cId="190784840" sldId="277"/>
        </pc:sldMkLst>
        <pc:spChg chg="mod">
          <ac:chgData name="Claire Johnson" userId="885cd9e4-929e-41fe-97b5-13405844c4df" providerId="ADAL" clId="{64F1DC9D-8D5F-4A64-9DFD-3F889D6BD6EE}" dt="2024-08-06T09:00:17.922" v="76" actId="20577"/>
          <ac:spMkLst>
            <pc:docMk/>
            <pc:sldMk cId="190784840" sldId="277"/>
            <ac:spMk id="10" creationId="{A6ACBFEE-6221-AA48-AD4B-68B0C676A713}"/>
          </ac:spMkLst>
        </pc:spChg>
        <pc:picChg chg="add mod">
          <ac:chgData name="Claire Johnson" userId="885cd9e4-929e-41fe-97b5-13405844c4df" providerId="ADAL" clId="{64F1DC9D-8D5F-4A64-9DFD-3F889D6BD6EE}" dt="2024-08-06T08:59:16.231" v="3" actId="1076"/>
          <ac:picMkLst>
            <pc:docMk/>
            <pc:sldMk cId="190784840" sldId="277"/>
            <ac:picMk id="2" creationId="{6B55341F-F251-E89D-4234-7AEC0A43E40B}"/>
          </ac:picMkLst>
        </pc:picChg>
        <pc:picChg chg="add mod">
          <ac:chgData name="Claire Johnson" userId="885cd9e4-929e-41fe-97b5-13405844c4df" providerId="ADAL" clId="{64F1DC9D-8D5F-4A64-9DFD-3F889D6BD6EE}" dt="2024-08-06T09:01:37.319" v="85" actId="1076"/>
          <ac:picMkLst>
            <pc:docMk/>
            <pc:sldMk cId="190784840" sldId="277"/>
            <ac:picMk id="3" creationId="{784012D4-8D99-5B14-7AA1-A4EC5489E30B}"/>
          </ac:picMkLst>
        </pc:picChg>
        <pc:picChg chg="del">
          <ac:chgData name="Claire Johnson" userId="885cd9e4-929e-41fe-97b5-13405844c4df" providerId="ADAL" clId="{64F1DC9D-8D5F-4A64-9DFD-3F889D6BD6EE}" dt="2024-08-06T09:01:31.950" v="83" actId="478"/>
          <ac:picMkLst>
            <pc:docMk/>
            <pc:sldMk cId="190784840" sldId="277"/>
            <ac:picMk id="15" creationId="{273CEA54-D7EC-274C-AFE2-F2F9F15C52DD}"/>
          </ac:picMkLst>
        </pc:picChg>
      </pc:sldChg>
      <pc:sldChg chg="addSp delSp modSp mod">
        <pc:chgData name="Claire Johnson" userId="885cd9e4-929e-41fe-97b5-13405844c4df" providerId="ADAL" clId="{64F1DC9D-8D5F-4A64-9DFD-3F889D6BD6EE}" dt="2024-08-06T09:08:41.439" v="264" actId="1076"/>
        <pc:sldMkLst>
          <pc:docMk/>
          <pc:sldMk cId="3530214438" sldId="305"/>
        </pc:sldMkLst>
        <pc:spChg chg="mod">
          <ac:chgData name="Claire Johnson" userId="885cd9e4-929e-41fe-97b5-13405844c4df" providerId="ADAL" clId="{64F1DC9D-8D5F-4A64-9DFD-3F889D6BD6EE}" dt="2024-08-06T09:08:15.454" v="258" actId="20577"/>
          <ac:spMkLst>
            <pc:docMk/>
            <pc:sldMk cId="3530214438" sldId="305"/>
            <ac:spMk id="2" creationId="{BB0FEFC8-650A-D313-7F4F-FA7066C741D8}"/>
          </ac:spMkLst>
        </pc:spChg>
        <pc:picChg chg="del">
          <ac:chgData name="Claire Johnson" userId="885cd9e4-929e-41fe-97b5-13405844c4df" providerId="ADAL" clId="{64F1DC9D-8D5F-4A64-9DFD-3F889D6BD6EE}" dt="2024-08-06T09:08:24.020" v="260" actId="478"/>
          <ac:picMkLst>
            <pc:docMk/>
            <pc:sldMk cId="3530214438" sldId="305"/>
            <ac:picMk id="4" creationId="{DC83E625-F801-164B-89F9-4544A73BDA09}"/>
          </ac:picMkLst>
        </pc:picChg>
        <pc:picChg chg="add mod">
          <ac:chgData name="Claire Johnson" userId="885cd9e4-929e-41fe-97b5-13405844c4df" providerId="ADAL" clId="{64F1DC9D-8D5F-4A64-9DFD-3F889D6BD6EE}" dt="2024-08-06T09:08:41.439" v="264" actId="1076"/>
          <ac:picMkLst>
            <pc:docMk/>
            <pc:sldMk cId="3530214438" sldId="305"/>
            <ac:picMk id="5" creationId="{9EA63607-F0F1-17C0-2620-1540BDFA6FC7}"/>
          </ac:picMkLst>
        </pc:picChg>
        <pc:picChg chg="del">
          <ac:chgData name="Claire Johnson" userId="885cd9e4-929e-41fe-97b5-13405844c4df" providerId="ADAL" clId="{64F1DC9D-8D5F-4A64-9DFD-3F889D6BD6EE}" dt="2024-08-06T09:08:23.128" v="259" actId="478"/>
          <ac:picMkLst>
            <pc:docMk/>
            <pc:sldMk cId="3530214438" sldId="305"/>
            <ac:picMk id="18" creationId="{302C9104-4A85-4D4D-A6DC-5E7795B04BBE}"/>
          </ac:picMkLst>
        </pc:picChg>
      </pc:sldChg>
      <pc:sldChg chg="del">
        <pc:chgData name="Claire Johnson" userId="885cd9e4-929e-41fe-97b5-13405844c4df" providerId="ADAL" clId="{64F1DC9D-8D5F-4A64-9DFD-3F889D6BD6EE}" dt="2024-08-06T09:01:54.298" v="86" actId="2696"/>
        <pc:sldMkLst>
          <pc:docMk/>
          <pc:sldMk cId="2437219647" sldId="319"/>
        </pc:sldMkLst>
      </pc:sldChg>
      <pc:sldChg chg="addSp delSp modSp mod">
        <pc:chgData name="Claire Johnson" userId="885cd9e4-929e-41fe-97b5-13405844c4df" providerId="ADAL" clId="{64F1DC9D-8D5F-4A64-9DFD-3F889D6BD6EE}" dt="2024-08-06T09:03:31.666" v="104" actId="255"/>
        <pc:sldMkLst>
          <pc:docMk/>
          <pc:sldMk cId="3966025651" sldId="320"/>
        </pc:sldMkLst>
        <pc:spChg chg="mod">
          <ac:chgData name="Claire Johnson" userId="885cd9e4-929e-41fe-97b5-13405844c4df" providerId="ADAL" clId="{64F1DC9D-8D5F-4A64-9DFD-3F889D6BD6EE}" dt="2024-08-06T09:03:31.666" v="104" actId="255"/>
          <ac:spMkLst>
            <pc:docMk/>
            <pc:sldMk cId="3966025651" sldId="320"/>
            <ac:spMk id="12" creationId="{DC9B8346-4240-7E44-81A1-6F618F56C134}"/>
          </ac:spMkLst>
        </pc:spChg>
        <pc:picChg chg="add mod">
          <ac:chgData name="Claire Johnson" userId="885cd9e4-929e-41fe-97b5-13405844c4df" providerId="ADAL" clId="{64F1DC9D-8D5F-4A64-9DFD-3F889D6BD6EE}" dt="2024-08-06T09:02:08.065" v="91" actId="1076"/>
          <ac:picMkLst>
            <pc:docMk/>
            <pc:sldMk cId="3966025651" sldId="320"/>
            <ac:picMk id="2" creationId="{2FD4BB11-89B6-166C-D689-2E4E067E5BB1}"/>
          </ac:picMkLst>
        </pc:picChg>
        <pc:picChg chg="add mod">
          <ac:chgData name="Claire Johnson" userId="885cd9e4-929e-41fe-97b5-13405844c4df" providerId="ADAL" clId="{64F1DC9D-8D5F-4A64-9DFD-3F889D6BD6EE}" dt="2024-08-06T09:02:32.976" v="94" actId="1076"/>
          <ac:picMkLst>
            <pc:docMk/>
            <pc:sldMk cId="3966025651" sldId="320"/>
            <ac:picMk id="3" creationId="{5E2F9DFB-A88B-6DF3-AC10-66626D415250}"/>
          </ac:picMkLst>
        </pc:picChg>
        <pc:picChg chg="del">
          <ac:chgData name="Claire Johnson" userId="885cd9e4-929e-41fe-97b5-13405844c4df" providerId="ADAL" clId="{64F1DC9D-8D5F-4A64-9DFD-3F889D6BD6EE}" dt="2024-08-06T09:02:10.293" v="92" actId="478"/>
          <ac:picMkLst>
            <pc:docMk/>
            <pc:sldMk cId="3966025651" sldId="320"/>
            <ac:picMk id="14" creationId="{9EDFB19D-3516-5F7A-7647-3A1CF8CFAACA}"/>
          </ac:picMkLst>
        </pc:picChg>
        <pc:picChg chg="del">
          <ac:chgData name="Claire Johnson" userId="885cd9e4-929e-41fe-97b5-13405844c4df" providerId="ADAL" clId="{64F1DC9D-8D5F-4A64-9DFD-3F889D6BD6EE}" dt="2024-08-06T09:01:57.580" v="87" actId="478"/>
          <ac:picMkLst>
            <pc:docMk/>
            <pc:sldMk cId="3966025651" sldId="320"/>
            <ac:picMk id="15" creationId="{924264C0-5A04-9D4D-AF67-925179872A4B}"/>
          </ac:picMkLst>
        </pc:picChg>
      </pc:sldChg>
      <pc:sldChg chg="addSp delSp modSp mod">
        <pc:chgData name="Claire Johnson" userId="885cd9e4-929e-41fe-97b5-13405844c4df" providerId="ADAL" clId="{64F1DC9D-8D5F-4A64-9DFD-3F889D6BD6EE}" dt="2024-08-06T09:06:08.772" v="185"/>
        <pc:sldMkLst>
          <pc:docMk/>
          <pc:sldMk cId="903478175" sldId="321"/>
        </pc:sldMkLst>
        <pc:picChg chg="add mod">
          <ac:chgData name="Claire Johnson" userId="885cd9e4-929e-41fe-97b5-13405844c4df" providerId="ADAL" clId="{64F1DC9D-8D5F-4A64-9DFD-3F889D6BD6EE}" dt="2024-08-06T09:03:54.208" v="107" actId="1076"/>
          <ac:picMkLst>
            <pc:docMk/>
            <pc:sldMk cId="903478175" sldId="321"/>
            <ac:picMk id="2" creationId="{9D9508B7-5E3A-1557-6B27-7F6BCE401620}"/>
          </ac:picMkLst>
        </pc:picChg>
        <pc:picChg chg="add mod">
          <ac:chgData name="Claire Johnson" userId="885cd9e4-929e-41fe-97b5-13405844c4df" providerId="ADAL" clId="{64F1DC9D-8D5F-4A64-9DFD-3F889D6BD6EE}" dt="2024-08-06T09:06:08.772" v="185"/>
          <ac:picMkLst>
            <pc:docMk/>
            <pc:sldMk cId="903478175" sldId="321"/>
            <ac:picMk id="3" creationId="{2ACF1B18-C81A-C120-8589-D284F4ECB365}"/>
          </ac:picMkLst>
        </pc:picChg>
        <pc:picChg chg="del">
          <ac:chgData name="Claire Johnson" userId="885cd9e4-929e-41fe-97b5-13405844c4df" providerId="ADAL" clId="{64F1DC9D-8D5F-4A64-9DFD-3F889D6BD6EE}" dt="2024-08-06T09:03:49.176" v="105" actId="478"/>
          <ac:picMkLst>
            <pc:docMk/>
            <pc:sldMk cId="903478175" sldId="321"/>
            <ac:picMk id="14" creationId="{9EDFB19D-3516-5F7A-7647-3A1CF8CFAACA}"/>
          </ac:picMkLst>
        </pc:picChg>
        <pc:picChg chg="del">
          <ac:chgData name="Claire Johnson" userId="885cd9e4-929e-41fe-97b5-13405844c4df" providerId="ADAL" clId="{64F1DC9D-8D5F-4A64-9DFD-3F889D6BD6EE}" dt="2024-08-06T09:06:06.646" v="184" actId="478"/>
          <ac:picMkLst>
            <pc:docMk/>
            <pc:sldMk cId="903478175" sldId="321"/>
            <ac:picMk id="15" creationId="{924264C0-5A04-9D4D-AF67-925179872A4B}"/>
          </ac:picMkLst>
        </pc:picChg>
      </pc:sldChg>
      <pc:sldChg chg="addSp delSp modSp mod">
        <pc:chgData name="Claire Johnson" userId="885cd9e4-929e-41fe-97b5-13405844c4df" providerId="ADAL" clId="{64F1DC9D-8D5F-4A64-9DFD-3F889D6BD6EE}" dt="2024-08-06T09:06:14.021" v="187"/>
        <pc:sldMkLst>
          <pc:docMk/>
          <pc:sldMk cId="3060564205" sldId="322"/>
        </pc:sldMkLst>
        <pc:picChg chg="add mod">
          <ac:chgData name="Claire Johnson" userId="885cd9e4-929e-41fe-97b5-13405844c4df" providerId="ADAL" clId="{64F1DC9D-8D5F-4A64-9DFD-3F889D6BD6EE}" dt="2024-08-06T09:04:08.424" v="111" actId="1076"/>
          <ac:picMkLst>
            <pc:docMk/>
            <pc:sldMk cId="3060564205" sldId="322"/>
            <ac:picMk id="2" creationId="{1A9473E0-C50F-1302-0522-CACF05F3A6FF}"/>
          </ac:picMkLst>
        </pc:picChg>
        <pc:picChg chg="add mod">
          <ac:chgData name="Claire Johnson" userId="885cd9e4-929e-41fe-97b5-13405844c4df" providerId="ADAL" clId="{64F1DC9D-8D5F-4A64-9DFD-3F889D6BD6EE}" dt="2024-08-06T09:06:14.021" v="187"/>
          <ac:picMkLst>
            <pc:docMk/>
            <pc:sldMk cId="3060564205" sldId="322"/>
            <ac:picMk id="3" creationId="{470D0D49-E2C7-F2D8-03AB-D0741FA6A822}"/>
          </ac:picMkLst>
        </pc:picChg>
        <pc:picChg chg="del">
          <ac:chgData name="Claire Johnson" userId="885cd9e4-929e-41fe-97b5-13405844c4df" providerId="ADAL" clId="{64F1DC9D-8D5F-4A64-9DFD-3F889D6BD6EE}" dt="2024-08-06T09:04:01.699" v="108" actId="478"/>
          <ac:picMkLst>
            <pc:docMk/>
            <pc:sldMk cId="3060564205" sldId="322"/>
            <ac:picMk id="14" creationId="{9EDFB19D-3516-5F7A-7647-3A1CF8CFAACA}"/>
          </ac:picMkLst>
        </pc:picChg>
        <pc:picChg chg="del">
          <ac:chgData name="Claire Johnson" userId="885cd9e4-929e-41fe-97b5-13405844c4df" providerId="ADAL" clId="{64F1DC9D-8D5F-4A64-9DFD-3F889D6BD6EE}" dt="2024-08-06T09:06:12.303" v="186" actId="478"/>
          <ac:picMkLst>
            <pc:docMk/>
            <pc:sldMk cId="3060564205" sldId="322"/>
            <ac:picMk id="15" creationId="{924264C0-5A04-9D4D-AF67-925179872A4B}"/>
          </ac:picMkLst>
        </pc:picChg>
      </pc:sldChg>
      <pc:sldChg chg="addSp delSp modSp mod">
        <pc:chgData name="Claire Johnson" userId="885cd9e4-929e-41fe-97b5-13405844c4df" providerId="ADAL" clId="{64F1DC9D-8D5F-4A64-9DFD-3F889D6BD6EE}" dt="2024-08-06T09:06:29.628" v="193"/>
        <pc:sldMkLst>
          <pc:docMk/>
          <pc:sldMk cId="419207182" sldId="323"/>
        </pc:sldMkLst>
        <pc:picChg chg="add mod">
          <ac:chgData name="Claire Johnson" userId="885cd9e4-929e-41fe-97b5-13405844c4df" providerId="ADAL" clId="{64F1DC9D-8D5F-4A64-9DFD-3F889D6BD6EE}" dt="2024-08-06T09:06:29.628" v="193"/>
          <ac:picMkLst>
            <pc:docMk/>
            <pc:sldMk cId="419207182" sldId="323"/>
            <ac:picMk id="5" creationId="{9B6039A4-33C3-A4D8-D490-0E0598DD0FEA}"/>
          </ac:picMkLst>
        </pc:picChg>
        <pc:picChg chg="del">
          <ac:chgData name="Claire Johnson" userId="885cd9e4-929e-41fe-97b5-13405844c4df" providerId="ADAL" clId="{64F1DC9D-8D5F-4A64-9DFD-3F889D6BD6EE}" dt="2024-08-06T09:06:27.882" v="192" actId="478"/>
          <ac:picMkLst>
            <pc:docMk/>
            <pc:sldMk cId="419207182" sldId="323"/>
            <ac:picMk id="15" creationId="{924264C0-5A04-9D4D-AF67-925179872A4B}"/>
          </ac:picMkLst>
        </pc:picChg>
      </pc:sldChg>
      <pc:sldChg chg="addSp delSp modSp mod">
        <pc:chgData name="Claire Johnson" userId="885cd9e4-929e-41fe-97b5-13405844c4df" providerId="ADAL" clId="{64F1DC9D-8D5F-4A64-9DFD-3F889D6BD6EE}" dt="2024-08-06T09:06:40.958" v="197"/>
        <pc:sldMkLst>
          <pc:docMk/>
          <pc:sldMk cId="3783003963" sldId="324"/>
        </pc:sldMkLst>
        <pc:picChg chg="add mod">
          <ac:chgData name="Claire Johnson" userId="885cd9e4-929e-41fe-97b5-13405844c4df" providerId="ADAL" clId="{64F1DC9D-8D5F-4A64-9DFD-3F889D6BD6EE}" dt="2024-08-06T09:06:40.958" v="197"/>
          <ac:picMkLst>
            <pc:docMk/>
            <pc:sldMk cId="3783003963" sldId="324"/>
            <ac:picMk id="6" creationId="{124428F1-B155-5C87-02B2-D2CBA4D6BA8A}"/>
          </ac:picMkLst>
        </pc:picChg>
        <pc:picChg chg="del">
          <ac:chgData name="Claire Johnson" userId="885cd9e4-929e-41fe-97b5-13405844c4df" providerId="ADAL" clId="{64F1DC9D-8D5F-4A64-9DFD-3F889D6BD6EE}" dt="2024-08-06T09:06:38.821" v="196" actId="478"/>
          <ac:picMkLst>
            <pc:docMk/>
            <pc:sldMk cId="3783003963" sldId="324"/>
            <ac:picMk id="15" creationId="{924264C0-5A04-9D4D-AF67-925179872A4B}"/>
          </ac:picMkLst>
        </pc:picChg>
      </pc:sldChg>
      <pc:sldChg chg="addSp delSp modSp mod">
        <pc:chgData name="Claire Johnson" userId="885cd9e4-929e-41fe-97b5-13405844c4df" providerId="ADAL" clId="{64F1DC9D-8D5F-4A64-9DFD-3F889D6BD6EE}" dt="2024-08-06T09:06:18.926" v="189"/>
        <pc:sldMkLst>
          <pc:docMk/>
          <pc:sldMk cId="4135420152" sldId="326"/>
        </pc:sldMkLst>
        <pc:picChg chg="add mod">
          <ac:chgData name="Claire Johnson" userId="885cd9e4-929e-41fe-97b5-13405844c4df" providerId="ADAL" clId="{64F1DC9D-8D5F-4A64-9DFD-3F889D6BD6EE}" dt="2024-08-06T09:04:19.623" v="114" actId="1076"/>
          <ac:picMkLst>
            <pc:docMk/>
            <pc:sldMk cId="4135420152" sldId="326"/>
            <ac:picMk id="2" creationId="{6856D796-070E-55C3-CB91-B00ED0CC05B3}"/>
          </ac:picMkLst>
        </pc:picChg>
        <pc:picChg chg="add mod">
          <ac:chgData name="Claire Johnson" userId="885cd9e4-929e-41fe-97b5-13405844c4df" providerId="ADAL" clId="{64F1DC9D-8D5F-4A64-9DFD-3F889D6BD6EE}" dt="2024-08-06T09:06:18.926" v="189"/>
          <ac:picMkLst>
            <pc:docMk/>
            <pc:sldMk cId="4135420152" sldId="326"/>
            <ac:picMk id="3" creationId="{09593BB8-DBA2-DCDF-4C64-EFB1E2ABEF76}"/>
          </ac:picMkLst>
        </pc:picChg>
        <pc:picChg chg="del">
          <ac:chgData name="Claire Johnson" userId="885cd9e4-929e-41fe-97b5-13405844c4df" providerId="ADAL" clId="{64F1DC9D-8D5F-4A64-9DFD-3F889D6BD6EE}" dt="2024-08-06T09:04:13.967" v="112" actId="478"/>
          <ac:picMkLst>
            <pc:docMk/>
            <pc:sldMk cId="4135420152" sldId="326"/>
            <ac:picMk id="14" creationId="{9EDFB19D-3516-5F7A-7647-3A1CF8CFAACA}"/>
          </ac:picMkLst>
        </pc:picChg>
        <pc:picChg chg="del">
          <ac:chgData name="Claire Johnson" userId="885cd9e4-929e-41fe-97b5-13405844c4df" providerId="ADAL" clId="{64F1DC9D-8D5F-4A64-9DFD-3F889D6BD6EE}" dt="2024-08-06T09:06:17.259" v="188" actId="478"/>
          <ac:picMkLst>
            <pc:docMk/>
            <pc:sldMk cId="4135420152" sldId="326"/>
            <ac:picMk id="15" creationId="{924264C0-5A04-9D4D-AF67-925179872A4B}"/>
          </ac:picMkLst>
        </pc:picChg>
      </pc:sldChg>
      <pc:sldChg chg="addSp delSp modSp mod">
        <pc:chgData name="Claire Johnson" userId="885cd9e4-929e-41fe-97b5-13405844c4df" providerId="ADAL" clId="{64F1DC9D-8D5F-4A64-9DFD-3F889D6BD6EE}" dt="2024-08-06T09:07:03.072" v="202" actId="113"/>
        <pc:sldMkLst>
          <pc:docMk/>
          <pc:sldMk cId="3232806575" sldId="328"/>
        </pc:sldMkLst>
        <pc:spChg chg="mod">
          <ac:chgData name="Claire Johnson" userId="885cd9e4-929e-41fe-97b5-13405844c4df" providerId="ADAL" clId="{64F1DC9D-8D5F-4A64-9DFD-3F889D6BD6EE}" dt="2024-08-06T09:07:03.072" v="202" actId="113"/>
          <ac:spMkLst>
            <pc:docMk/>
            <pc:sldMk cId="3232806575" sldId="328"/>
            <ac:spMk id="5" creationId="{C6F4A5E9-3F8A-01B3-4522-B5779714A5A3}"/>
          </ac:spMkLst>
        </pc:spChg>
        <pc:picChg chg="add mod">
          <ac:chgData name="Claire Johnson" userId="885cd9e4-929e-41fe-97b5-13405844c4df" providerId="ADAL" clId="{64F1DC9D-8D5F-4A64-9DFD-3F889D6BD6EE}" dt="2024-08-06T09:06:58.198" v="201"/>
          <ac:picMkLst>
            <pc:docMk/>
            <pc:sldMk cId="3232806575" sldId="328"/>
            <ac:picMk id="8" creationId="{EB8281CB-8690-41A8-1104-4C09A8533549}"/>
          </ac:picMkLst>
        </pc:picChg>
        <pc:picChg chg="del">
          <ac:chgData name="Claire Johnson" userId="885cd9e4-929e-41fe-97b5-13405844c4df" providerId="ADAL" clId="{64F1DC9D-8D5F-4A64-9DFD-3F889D6BD6EE}" dt="2024-08-06T09:06:55.991" v="200" actId="478"/>
          <ac:picMkLst>
            <pc:docMk/>
            <pc:sldMk cId="3232806575" sldId="328"/>
            <ac:picMk id="15" creationId="{924264C0-5A04-9D4D-AF67-925179872A4B}"/>
          </ac:picMkLst>
        </pc:picChg>
      </pc:sldChg>
      <pc:sldChg chg="addSp delSp modSp mod">
        <pc:chgData name="Claire Johnson" userId="885cd9e4-929e-41fe-97b5-13405844c4df" providerId="ADAL" clId="{64F1DC9D-8D5F-4A64-9DFD-3F889D6BD6EE}" dt="2024-08-06T09:06:34.800" v="195"/>
        <pc:sldMkLst>
          <pc:docMk/>
          <pc:sldMk cId="1164073599" sldId="329"/>
        </pc:sldMkLst>
        <pc:picChg chg="add mod">
          <ac:chgData name="Claire Johnson" userId="885cd9e4-929e-41fe-97b5-13405844c4df" providerId="ADAL" clId="{64F1DC9D-8D5F-4A64-9DFD-3F889D6BD6EE}" dt="2024-08-06T09:06:34.800" v="195"/>
          <ac:picMkLst>
            <pc:docMk/>
            <pc:sldMk cId="1164073599" sldId="329"/>
            <ac:picMk id="2" creationId="{42E10586-6AF9-ADC7-8B58-E319688FCBFA}"/>
          </ac:picMkLst>
        </pc:picChg>
        <pc:picChg chg="del">
          <ac:chgData name="Claire Johnson" userId="885cd9e4-929e-41fe-97b5-13405844c4df" providerId="ADAL" clId="{64F1DC9D-8D5F-4A64-9DFD-3F889D6BD6EE}" dt="2024-08-06T09:06:32.940" v="194" actId="478"/>
          <ac:picMkLst>
            <pc:docMk/>
            <pc:sldMk cId="1164073599" sldId="329"/>
            <ac:picMk id="15" creationId="{924264C0-5A04-9D4D-AF67-925179872A4B}"/>
          </ac:picMkLst>
        </pc:picChg>
      </pc:sldChg>
      <pc:sldChg chg="addSp delSp modSp mod">
        <pc:chgData name="Claire Johnson" userId="885cd9e4-929e-41fe-97b5-13405844c4df" providerId="ADAL" clId="{64F1DC9D-8D5F-4A64-9DFD-3F889D6BD6EE}" dt="2024-08-06T09:06:50.782" v="199"/>
        <pc:sldMkLst>
          <pc:docMk/>
          <pc:sldMk cId="922765694" sldId="330"/>
        </pc:sldMkLst>
        <pc:picChg chg="add mod">
          <ac:chgData name="Claire Johnson" userId="885cd9e4-929e-41fe-97b5-13405844c4df" providerId="ADAL" clId="{64F1DC9D-8D5F-4A64-9DFD-3F889D6BD6EE}" dt="2024-08-06T09:06:50.782" v="199"/>
          <ac:picMkLst>
            <pc:docMk/>
            <pc:sldMk cId="922765694" sldId="330"/>
            <ac:picMk id="2" creationId="{4E58816B-6113-C1CC-F66C-6AEE4273E192}"/>
          </ac:picMkLst>
        </pc:picChg>
        <pc:picChg chg="del">
          <ac:chgData name="Claire Johnson" userId="885cd9e4-929e-41fe-97b5-13405844c4df" providerId="ADAL" clId="{64F1DC9D-8D5F-4A64-9DFD-3F889D6BD6EE}" dt="2024-08-06T09:06:49.057" v="198" actId="478"/>
          <ac:picMkLst>
            <pc:docMk/>
            <pc:sldMk cId="922765694" sldId="330"/>
            <ac:picMk id="15" creationId="{924264C0-5A04-9D4D-AF67-925179872A4B}"/>
          </ac:picMkLst>
        </pc:picChg>
      </pc:sldChg>
      <pc:sldChg chg="addSp delSp modSp mod">
        <pc:chgData name="Claire Johnson" userId="885cd9e4-929e-41fe-97b5-13405844c4df" providerId="ADAL" clId="{64F1DC9D-8D5F-4A64-9DFD-3F889D6BD6EE}" dt="2024-08-06T09:06:24.395" v="191"/>
        <pc:sldMkLst>
          <pc:docMk/>
          <pc:sldMk cId="2611047287" sldId="331"/>
        </pc:sldMkLst>
        <pc:spChg chg="mod">
          <ac:chgData name="Claire Johnson" userId="885cd9e4-929e-41fe-97b5-13405844c4df" providerId="ADAL" clId="{64F1DC9D-8D5F-4A64-9DFD-3F889D6BD6EE}" dt="2024-08-06T09:05:27.806" v="183" actId="255"/>
          <ac:spMkLst>
            <pc:docMk/>
            <pc:sldMk cId="2611047287" sldId="331"/>
            <ac:spMk id="12" creationId="{DC9B8346-4240-7E44-81A1-6F618F56C134}"/>
          </ac:spMkLst>
        </pc:spChg>
        <pc:picChg chg="add mod">
          <ac:chgData name="Claire Johnson" userId="885cd9e4-929e-41fe-97b5-13405844c4df" providerId="ADAL" clId="{64F1DC9D-8D5F-4A64-9DFD-3F889D6BD6EE}" dt="2024-08-06T09:06:24.395" v="191"/>
          <ac:picMkLst>
            <pc:docMk/>
            <pc:sldMk cId="2611047287" sldId="331"/>
            <ac:picMk id="2" creationId="{45928271-B308-9E57-F48B-B152AC678E29}"/>
          </ac:picMkLst>
        </pc:picChg>
        <pc:picChg chg="del">
          <ac:chgData name="Claire Johnson" userId="885cd9e4-929e-41fe-97b5-13405844c4df" providerId="ADAL" clId="{64F1DC9D-8D5F-4A64-9DFD-3F889D6BD6EE}" dt="2024-08-06T09:06:22.575" v="190" actId="478"/>
          <ac:picMkLst>
            <pc:docMk/>
            <pc:sldMk cId="2611047287" sldId="331"/>
            <ac:picMk id="15" creationId="{924264C0-5A04-9D4D-AF67-925179872A4B}"/>
          </ac:picMkLst>
        </pc:picChg>
      </pc:sldChg>
      <pc:sldChg chg="addSp delSp modSp mod">
        <pc:chgData name="Claire Johnson" userId="885cd9e4-929e-41fe-97b5-13405844c4df" providerId="ADAL" clId="{64F1DC9D-8D5F-4A64-9DFD-3F889D6BD6EE}" dt="2024-08-06T09:07:27.117" v="206"/>
        <pc:sldMkLst>
          <pc:docMk/>
          <pc:sldMk cId="1409317288" sldId="332"/>
        </pc:sldMkLst>
        <pc:picChg chg="add mod">
          <ac:chgData name="Claire Johnson" userId="885cd9e4-929e-41fe-97b5-13405844c4df" providerId="ADAL" clId="{64F1DC9D-8D5F-4A64-9DFD-3F889D6BD6EE}" dt="2024-08-06T09:07:27.117" v="206"/>
          <ac:picMkLst>
            <pc:docMk/>
            <pc:sldMk cId="1409317288" sldId="332"/>
            <ac:picMk id="2" creationId="{41DBAB39-90AE-12E2-13FB-6FD3FB1CADD4}"/>
          </ac:picMkLst>
        </pc:picChg>
        <pc:picChg chg="del">
          <ac:chgData name="Claire Johnson" userId="885cd9e4-929e-41fe-97b5-13405844c4df" providerId="ADAL" clId="{64F1DC9D-8D5F-4A64-9DFD-3F889D6BD6EE}" dt="2024-08-06T09:07:24.966" v="205" actId="478"/>
          <ac:picMkLst>
            <pc:docMk/>
            <pc:sldMk cId="1409317288" sldId="332"/>
            <ac:picMk id="15" creationId="{924264C0-5A04-9D4D-AF67-925179872A4B}"/>
          </ac:picMkLst>
        </pc:picChg>
      </pc:sldChg>
      <pc:sldChg chg="addSp delSp modSp mod">
        <pc:chgData name="Claire Johnson" userId="885cd9e4-929e-41fe-97b5-13405844c4df" providerId="ADAL" clId="{64F1DC9D-8D5F-4A64-9DFD-3F889D6BD6EE}" dt="2024-08-06T09:07:14.620" v="204"/>
        <pc:sldMkLst>
          <pc:docMk/>
          <pc:sldMk cId="1662351458" sldId="334"/>
        </pc:sldMkLst>
        <pc:picChg chg="add mod">
          <ac:chgData name="Claire Johnson" userId="885cd9e4-929e-41fe-97b5-13405844c4df" providerId="ADAL" clId="{64F1DC9D-8D5F-4A64-9DFD-3F889D6BD6EE}" dt="2024-08-06T09:07:14.620" v="204"/>
          <ac:picMkLst>
            <pc:docMk/>
            <pc:sldMk cId="1662351458" sldId="334"/>
            <ac:picMk id="2" creationId="{5D4608DD-6234-F805-5904-5BC72DE29F00}"/>
          </ac:picMkLst>
        </pc:picChg>
        <pc:picChg chg="del">
          <ac:chgData name="Claire Johnson" userId="885cd9e4-929e-41fe-97b5-13405844c4df" providerId="ADAL" clId="{64F1DC9D-8D5F-4A64-9DFD-3F889D6BD6EE}" dt="2024-08-06T09:07:12.391" v="203" actId="478"/>
          <ac:picMkLst>
            <pc:docMk/>
            <pc:sldMk cId="1662351458" sldId="334"/>
            <ac:picMk id="15" creationId="{924264C0-5A04-9D4D-AF67-925179872A4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6C4DA-0746-C241-9B70-50C5F15236CF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8D472-7F21-EB49-AB57-305821DD8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6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60E5E-858A-724A-8056-BF81510BE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188E59-67AD-CA43-A16C-D79C9952AD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52849-996F-F34F-B1D0-77CAD6A4C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1601F-BBB3-B34C-A063-CC4674893915}" type="datetime1">
              <a:rPr lang="en-GB" smtClean="0"/>
              <a:t>06/08/2024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75296-25D4-304E-A9EB-EB93C04C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51D41-A816-C441-A2EF-69ED011DC7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7C2B4CB-CE77-E246-9C57-6989C9D0F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799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4F852E-E2FA-AE41-A638-6576FE23C9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A16DF-854B-E440-B943-305F75BC0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A33F0-F15A-234A-BA92-E3458AD2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BA2B-8391-B64E-BA89-ACEF4AF972DB}" type="datetime1">
              <a:rPr lang="en-GB" smtClean="0"/>
              <a:t>06/08/2024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2856-EDAE-E04E-A56C-A6BB1DEE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51D41-A816-C441-A2EF-69ED011DC7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6FF2C11-C8C4-D34F-A50E-1AE9D3246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66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9FC5F-0C6B-834B-A9C3-FA012F22D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6FC7C-472B-6E4E-88A2-7E6598C30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E4716-F9EB-444A-8354-FDE599E18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19C5-C8B3-ED44-8A31-D4C4181A882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C109C-4CEF-6347-9A19-29EE64F9B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8B05C-DC68-6D48-9133-469DEA266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584A4-97C5-E249-9318-21BABFCF1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8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F9B18-AE37-4247-810A-991EB257A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9668-AF9E-B644-B342-718C83A89632}" type="datetime1">
              <a:rPr lang="en-GB" smtClean="0"/>
              <a:t>06/08/2024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EC7D0-7FDA-9142-B927-7C7B1C5A9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43301-0C5B-F640-9E71-85EA87B4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51D41-A816-C441-A2EF-69ED011DC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98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2A859-D1C2-1447-8986-5FE2BFA64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8D4A0-98D7-1F47-8243-C5C18D3FF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A4D57-3947-024F-894C-18DC365E4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DC1DE-9E67-874E-B098-DD511B6B9840}" type="datetime1">
              <a:rPr lang="en-GB" smtClean="0"/>
              <a:t>06/08/2024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39854-EFEF-4240-A0EC-BAA73A786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51D41-A816-C441-A2EF-69ED011DC7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5ED5C5D-E420-F143-9669-4484CCE3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919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F5FA6-390D-864F-A3F8-CCBB58C51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0ECFD-5A1F-E948-8E74-33289F282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4F4479-ADDD-8B40-93B0-388149973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476B5-358F-274E-A0F3-1F1A108FA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825A-3756-1944-943D-FEB0AD8462D6}" type="datetime1">
              <a:rPr lang="en-GB" smtClean="0"/>
              <a:t>06/08/2024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06C24-95FE-7C49-9219-1D7385DC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51D41-A816-C441-A2EF-69ED011DC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1505D-1B3B-5644-BC39-39E530D20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D6C39-0602-CA49-8F35-2D906D670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47804-4689-834C-B21F-00C8D4DC7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47858A-CD32-D448-8431-21A3AC1FCE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095A10-72B8-4743-BF2B-22338CAC19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3C39E5-72EE-FD40-9916-278660D99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B05A-C323-3F44-8FA4-0BFA89AA02F8}" type="datetime1">
              <a:rPr lang="en-GB" smtClean="0"/>
              <a:t>06/08/2024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8EE629-55BF-B547-8F93-1D336F83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51D41-A816-C441-A2EF-69ED011DC7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FF90510-7C3D-2344-8EAA-C13B2D200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147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CF6DC-0103-F442-A670-85FF5902C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2B16C-B450-DD4C-9C9D-229228BEC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1419-98F7-8945-9BF6-9CFAA535707E}" type="datetime1">
              <a:rPr lang="en-GB" smtClean="0"/>
              <a:t>06/08/2024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FE83F-8568-C643-A987-6944AD349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51D41-A816-C441-A2EF-69ED011DC7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C948982-D248-BB45-A196-CB0192AB8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6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D87557-CBFA-184D-96A1-4FC42AA75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DC8-C7E0-1041-8496-38AC3D37EF9F}" type="datetime1">
              <a:rPr lang="en-GB" smtClean="0"/>
              <a:t>06/08/2024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8CEE5-BA73-164D-AD68-F4FA277EA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51D41-A816-C441-A2EF-69ED011DC72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510FF-5CE3-2746-89F8-29A38C9B1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391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B196D-2CD7-3A49-9094-C381084D3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FD12C-F040-814C-B6BD-C447F1920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5A8A2-4B6A-8848-B99F-2B32FEC40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356E5-964D-4C45-AF98-F3F1F1BD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589-FDA2-9543-B19A-F9214416A382}" type="datetime1">
              <a:rPr lang="en-GB" smtClean="0"/>
              <a:t>06/08/2024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323B0-165B-1142-821F-0BC88F05F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51D41-A816-C441-A2EF-69ED011DC7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768F6F-E0DE-2042-9462-40E4C3D50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983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AF344-9937-2B43-97CF-421E6F57A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3CCB4-ABFF-B849-8111-1DA5916BA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04E4A-CB8C-5D43-B047-003915EC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81693-7389-9E4D-8B46-832DD86F17F1}" type="datetime1">
              <a:rPr lang="en-GB" smtClean="0"/>
              <a:t>06/08/2024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D9455-EA25-1D46-BCDD-351A996E7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51D41-A816-C441-A2EF-69ED011DC7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CF8227-75B7-9140-88E2-2069AF8F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048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5CE749-C6F9-224A-A430-6C58C65F3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10B47-409C-E747-8BCE-057954BF0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516B9-E15D-9A42-8411-0C1943851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AC37F-EBD0-184F-8A75-4E1202EBF995}" type="datetime1">
              <a:rPr lang="en-GB" smtClean="0"/>
              <a:t>06/08/2024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F4C0F-F6E7-294A-8D72-0525B11484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www.primarybusinesspartnership.org.uk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2BDEC-89D6-C24D-AFF2-8EE7DC23F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51D41-A816-C441-A2EF-69ED011DC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3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8" r:id="rId9"/>
    <p:sldLayoutId id="2147483719" r:id="rId10"/>
    <p:sldLayoutId id="214748372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primarybusinesspartnership.org.uk/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7BBB32-6844-E848-BDB2-4F412B822984}"/>
              </a:ext>
            </a:extLst>
          </p:cNvPr>
          <p:cNvSpPr/>
          <p:nvPr/>
        </p:nvSpPr>
        <p:spPr>
          <a:xfrm>
            <a:off x="0" y="0"/>
            <a:ext cx="82591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54200CA4-B545-7344-A26E-29A2F8B9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150" y="6356350"/>
            <a:ext cx="2743200" cy="365125"/>
          </a:xfrm>
        </p:spPr>
        <p:txBody>
          <a:bodyPr/>
          <a:lstStyle/>
          <a:p>
            <a:fld id="{D082E213-503B-6347-9591-F7AA965BB7AC}" type="datetime1">
              <a:rPr lang="en-GB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06/08/2024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6C2B9A0B-1610-AD4C-97E4-359F4559D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224E20-8288-214E-AA74-FF529AEC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80772" cy="365125"/>
          </a:xfrm>
        </p:spPr>
        <p:txBody>
          <a:bodyPr/>
          <a:lstStyle/>
          <a:p>
            <a:fld id="{9D951D41-A816-C441-A2EF-69ED011DC7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2CCC54-7E87-ED4C-ACB8-9073893F8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329" y="2134299"/>
            <a:ext cx="5534600" cy="258940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96850E2-D130-5F65-1C70-59A6AB798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477" y="2569447"/>
            <a:ext cx="4413738" cy="154325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8C581D7-F352-DBCF-65C8-2934DF05F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862" y="4273736"/>
            <a:ext cx="3886200" cy="156911"/>
          </a:xfrm>
          <a:prstGeom prst="rect">
            <a:avLst/>
          </a:prstGeom>
        </p:spPr>
      </p:pic>
      <p:pic>
        <p:nvPicPr>
          <p:cNvPr id="4" name="Picture 3" descr="A logo with a letter p&#10;&#10;Description automatically generated">
            <a:extLst>
              <a:ext uri="{FF2B5EF4-FFF2-40B4-BE49-F238E27FC236}">
                <a16:creationId xmlns:a16="http://schemas.microsoft.com/office/drawing/2014/main" id="{F99AB3D5-1142-D039-7C1C-9DBADACCB5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782" y="298537"/>
            <a:ext cx="6599567" cy="92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9086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7BBB32-6844-E848-BDB2-4F412B822984}"/>
              </a:ext>
            </a:extLst>
          </p:cNvPr>
          <p:cNvSpPr/>
          <p:nvPr/>
        </p:nvSpPr>
        <p:spPr>
          <a:xfrm>
            <a:off x="0" y="13779"/>
            <a:ext cx="82591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54200CA4-B545-7344-A26E-29A2F8B9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150" y="6356350"/>
            <a:ext cx="2743200" cy="365125"/>
          </a:xfrm>
        </p:spPr>
        <p:txBody>
          <a:bodyPr/>
          <a:lstStyle/>
          <a:p>
            <a:fld id="{A750A46B-4698-9F4F-8E87-0828684C386C}" type="datetime1">
              <a:rPr lang="en-GB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06/08/2024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224E20-8288-214E-AA74-FF529AEC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80772" cy="365125"/>
          </a:xfrm>
        </p:spPr>
        <p:txBody>
          <a:bodyPr/>
          <a:lstStyle/>
          <a:p>
            <a:fld id="{9D951D41-A816-C441-A2EF-69ED011DC7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6BB06B-45DD-DD40-8C63-21C9F47DD9E1}"/>
              </a:ext>
            </a:extLst>
          </p:cNvPr>
          <p:cNvSpPr txBox="1">
            <a:spLocks/>
          </p:cNvSpPr>
          <p:nvPr/>
        </p:nvSpPr>
        <p:spPr>
          <a:xfrm>
            <a:off x="1136204" y="64806"/>
            <a:ext cx="6577616" cy="124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does this?</a:t>
            </a:r>
            <a:endParaRPr lang="en-GB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23">
            <a:extLst>
              <a:ext uri="{FF2B5EF4-FFF2-40B4-BE49-F238E27FC236}">
                <a16:creationId xmlns:a16="http://schemas.microsoft.com/office/drawing/2014/main" id="{A82C3CFD-96FE-B348-A07E-37ECF0A8E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83904C-028A-8A0B-9D28-82D22237A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110" y="974082"/>
            <a:ext cx="6553200" cy="5410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1A57AC-3D44-53BA-7ECC-7665453BCDBA}"/>
              </a:ext>
            </a:extLst>
          </p:cNvPr>
          <p:cNvSpPr txBox="1"/>
          <p:nvPr/>
        </p:nvSpPr>
        <p:spPr>
          <a:xfrm>
            <a:off x="7713820" y="4999287"/>
            <a:ext cx="4192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GB" b="0" i="1" u="none" strike="noStrike" dirty="0">
                <a:solidFill>
                  <a:srgbClr val="222222"/>
                </a:solidFill>
                <a:effectLst/>
                <a:latin typeface="Frutiger LT W03_55 Roman"/>
              </a:rPr>
            </a:br>
            <a:r>
              <a:rPr lang="en-GB" sz="1200" b="0" i="1" u="none" strike="noStrike" dirty="0">
                <a:solidFill>
                  <a:schemeClr val="accent2"/>
                </a:solidFill>
                <a:effectLst/>
                <a:latin typeface="Frutiger LT W03_55 Roman"/>
              </a:rPr>
              <a:t>A children’s book about male nurses, aimed at four to seven year olds.  </a:t>
            </a:r>
            <a:r>
              <a:rPr lang="en-GB" sz="1200" b="1" i="1" u="none" strike="noStrike" dirty="0">
                <a:solidFill>
                  <a:schemeClr val="accent2"/>
                </a:solidFill>
                <a:effectLst/>
                <a:latin typeface="Frutiger LT W03_55 Roman"/>
              </a:rPr>
              <a:t>‘My Daddy is a Nurse’</a:t>
            </a:r>
            <a:r>
              <a:rPr lang="en-GB" sz="1200" b="0" i="1" u="none" strike="noStrike" dirty="0">
                <a:solidFill>
                  <a:schemeClr val="accent2"/>
                </a:solidFill>
                <a:effectLst/>
                <a:latin typeface="Frutiger LT W03_55 Roman"/>
              </a:rPr>
              <a:t> defies the assumption that all nurses are women by showcasing men working within the traditionally female-centric profession.</a:t>
            </a:r>
            <a:endParaRPr lang="en-GB" sz="1200" b="0" i="0" u="none" strike="noStrike" dirty="0">
              <a:solidFill>
                <a:schemeClr val="accent2"/>
              </a:solidFill>
              <a:effectLst/>
              <a:latin typeface="Frutiger LT W03_55 Roman"/>
            </a:endParaRPr>
          </a:p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1DA1F85-DF12-D161-2914-3A6D7567C2F2}"/>
              </a:ext>
            </a:extLst>
          </p:cNvPr>
          <p:cNvSpPr/>
          <p:nvPr/>
        </p:nvSpPr>
        <p:spPr>
          <a:xfrm>
            <a:off x="8758289" y="2119547"/>
            <a:ext cx="2226386" cy="2191075"/>
          </a:xfrm>
          <a:prstGeom prst="ellipse">
            <a:avLst/>
          </a:prstGeom>
          <a:solidFill>
            <a:srgbClr val="8EC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EC952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FC5286-3F52-9788-55B2-14F0F83011ED}"/>
              </a:ext>
            </a:extLst>
          </p:cNvPr>
          <p:cNvSpPr txBox="1"/>
          <p:nvPr/>
        </p:nvSpPr>
        <p:spPr>
          <a:xfrm>
            <a:off x="9127829" y="2989430"/>
            <a:ext cx="1929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logo with a letter p&#10;&#10;Description automatically generated">
            <a:extLst>
              <a:ext uri="{FF2B5EF4-FFF2-40B4-BE49-F238E27FC236}">
                <a16:creationId xmlns:a16="http://schemas.microsoft.com/office/drawing/2014/main" id="{124428F1-B155-5C87-02B2-D2CBA4D6B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455" y="298537"/>
            <a:ext cx="3909851" cy="548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3003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7BBB32-6844-E848-BDB2-4F412B822984}"/>
              </a:ext>
            </a:extLst>
          </p:cNvPr>
          <p:cNvSpPr/>
          <p:nvPr/>
        </p:nvSpPr>
        <p:spPr>
          <a:xfrm>
            <a:off x="0" y="13779"/>
            <a:ext cx="82591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54200CA4-B545-7344-A26E-29A2F8B9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150" y="6356350"/>
            <a:ext cx="2743200" cy="365125"/>
          </a:xfrm>
        </p:spPr>
        <p:txBody>
          <a:bodyPr/>
          <a:lstStyle/>
          <a:p>
            <a:fld id="{A750A46B-4698-9F4F-8E87-0828684C386C}" type="datetime1">
              <a:rPr lang="en-GB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06/08/2024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224E20-8288-214E-AA74-FF529AEC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80772" cy="365125"/>
          </a:xfrm>
        </p:spPr>
        <p:txBody>
          <a:bodyPr/>
          <a:lstStyle/>
          <a:p>
            <a:fld id="{9D951D41-A816-C441-A2EF-69ED011DC7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6BB06B-45DD-DD40-8C63-21C9F47DD9E1}"/>
              </a:ext>
            </a:extLst>
          </p:cNvPr>
          <p:cNvSpPr txBox="1">
            <a:spLocks/>
          </p:cNvSpPr>
          <p:nvPr/>
        </p:nvSpPr>
        <p:spPr>
          <a:xfrm>
            <a:off x="1136204" y="64806"/>
            <a:ext cx="6577616" cy="124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does this?</a:t>
            </a:r>
            <a:endParaRPr lang="en-GB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23">
            <a:extLst>
              <a:ext uri="{FF2B5EF4-FFF2-40B4-BE49-F238E27FC236}">
                <a16:creationId xmlns:a16="http://schemas.microsoft.com/office/drawing/2014/main" id="{A82C3CFD-96FE-B348-A07E-37ECF0A8E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6D474F-6258-3A43-DA67-2725C0C16EE1}"/>
              </a:ext>
            </a:extLst>
          </p:cNvPr>
          <p:cNvSpPr txBox="1"/>
          <p:nvPr/>
        </p:nvSpPr>
        <p:spPr>
          <a:xfrm>
            <a:off x="1136204" y="4775072"/>
            <a:ext cx="1929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</a:t>
            </a: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8CC267-79AA-98A6-9ED9-F4DCA96AC8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05897" y="1489334"/>
            <a:ext cx="3541176" cy="3969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71F0E9-9E5A-C07B-C931-A1680D420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220" y="1460692"/>
            <a:ext cx="6310980" cy="420626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5C4609C-1488-225D-4C27-D086262E12A3}"/>
              </a:ext>
            </a:extLst>
          </p:cNvPr>
          <p:cNvSpPr/>
          <p:nvPr/>
        </p:nvSpPr>
        <p:spPr>
          <a:xfrm>
            <a:off x="9925050" y="3980886"/>
            <a:ext cx="2266950" cy="1958404"/>
          </a:xfrm>
          <a:prstGeom prst="ellipse">
            <a:avLst/>
          </a:prstGeom>
          <a:solidFill>
            <a:srgbClr val="8EC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EC952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29417E-D17C-DF19-633B-7C141105C406}"/>
              </a:ext>
            </a:extLst>
          </p:cNvPr>
          <p:cNvSpPr txBox="1"/>
          <p:nvPr/>
        </p:nvSpPr>
        <p:spPr>
          <a:xfrm>
            <a:off x="10453386" y="4775072"/>
            <a:ext cx="1929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392B9BB-FB80-58DB-31E6-F7A44B795F5A}"/>
              </a:ext>
            </a:extLst>
          </p:cNvPr>
          <p:cNvSpPr/>
          <p:nvPr/>
        </p:nvSpPr>
        <p:spPr>
          <a:xfrm>
            <a:off x="3705683" y="3980886"/>
            <a:ext cx="2082779" cy="1958404"/>
          </a:xfrm>
          <a:prstGeom prst="ellipse">
            <a:avLst/>
          </a:prstGeom>
          <a:solidFill>
            <a:srgbClr val="8EC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EC952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9C4E52-E134-4E8C-5F5F-AF4FEC6A1562}"/>
              </a:ext>
            </a:extLst>
          </p:cNvPr>
          <p:cNvSpPr txBox="1"/>
          <p:nvPr/>
        </p:nvSpPr>
        <p:spPr>
          <a:xfrm>
            <a:off x="3878832" y="4803859"/>
            <a:ext cx="1929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Footballer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A2C89B-1A57-CCFB-A6EF-E4588418489C}"/>
              </a:ext>
            </a:extLst>
          </p:cNvPr>
          <p:cNvSpPr txBox="1"/>
          <p:nvPr/>
        </p:nvSpPr>
        <p:spPr>
          <a:xfrm>
            <a:off x="5699002" y="1590463"/>
            <a:ext cx="5630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22569"/>
                </a:solidFill>
              </a:rPr>
              <a:t>Alison St Quintin is a police officer and one of our volunteers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F4A5E9-3F8A-01B3-4522-B5779714A5A3}"/>
              </a:ext>
            </a:extLst>
          </p:cNvPr>
          <p:cNvSpPr txBox="1"/>
          <p:nvPr/>
        </p:nvSpPr>
        <p:spPr>
          <a:xfrm>
            <a:off x="1136204" y="5439972"/>
            <a:ext cx="456279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22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Georgie Stanway, from Cumbria </a:t>
            </a:r>
            <a:r>
              <a:rPr lang="en-GB" sz="1050" b="1" i="0" strike="noStrike" dirty="0">
                <a:solidFill>
                  <a:srgbClr val="22256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an English professional footballer who plays as an attacking midfielder for Frauen-Bundesliga club Bayern Munich and the England national team. She played in 2023 World Cup in the Finals.</a:t>
            </a:r>
            <a:endParaRPr lang="en-US" sz="1050" b="1" dirty="0">
              <a:solidFill>
                <a:srgbClr val="222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logo with a letter p&#10;&#10;Description automatically generated">
            <a:extLst>
              <a:ext uri="{FF2B5EF4-FFF2-40B4-BE49-F238E27FC236}">
                <a16:creationId xmlns:a16="http://schemas.microsoft.com/office/drawing/2014/main" id="{EB8281CB-8690-41A8-1104-4C09A8533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455" y="298537"/>
            <a:ext cx="3909851" cy="548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2806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7BBB32-6844-E848-BDB2-4F412B822984}"/>
              </a:ext>
            </a:extLst>
          </p:cNvPr>
          <p:cNvSpPr/>
          <p:nvPr/>
        </p:nvSpPr>
        <p:spPr>
          <a:xfrm>
            <a:off x="0" y="13779"/>
            <a:ext cx="82591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54200CA4-B545-7344-A26E-29A2F8B9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150" y="6356350"/>
            <a:ext cx="2743200" cy="365125"/>
          </a:xfrm>
        </p:spPr>
        <p:txBody>
          <a:bodyPr/>
          <a:lstStyle/>
          <a:p>
            <a:fld id="{A750A46B-4698-9F4F-8E87-0828684C386C}" type="datetime1">
              <a:rPr lang="en-GB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06/08/2024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224E20-8288-214E-AA74-FF529AEC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80772" cy="365125"/>
          </a:xfrm>
        </p:spPr>
        <p:txBody>
          <a:bodyPr/>
          <a:lstStyle/>
          <a:p>
            <a:fld id="{9D951D41-A816-C441-A2EF-69ED011DC7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6BB06B-45DD-DD40-8C63-21C9F47DD9E1}"/>
              </a:ext>
            </a:extLst>
          </p:cNvPr>
          <p:cNvSpPr txBox="1">
            <a:spLocks/>
          </p:cNvSpPr>
          <p:nvPr/>
        </p:nvSpPr>
        <p:spPr>
          <a:xfrm>
            <a:off x="1136204" y="64806"/>
            <a:ext cx="6577616" cy="124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does this?</a:t>
            </a:r>
            <a:endParaRPr lang="en-GB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23">
            <a:extLst>
              <a:ext uri="{FF2B5EF4-FFF2-40B4-BE49-F238E27FC236}">
                <a16:creationId xmlns:a16="http://schemas.microsoft.com/office/drawing/2014/main" id="{A82C3CFD-96FE-B348-A07E-37ECF0A8E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6D474F-6258-3A43-DA67-2725C0C16EE1}"/>
              </a:ext>
            </a:extLst>
          </p:cNvPr>
          <p:cNvSpPr txBox="1"/>
          <p:nvPr/>
        </p:nvSpPr>
        <p:spPr>
          <a:xfrm>
            <a:off x="1136204" y="4775072"/>
            <a:ext cx="1929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</a:t>
            </a: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C4609C-1488-225D-4C27-D086262E12A3}"/>
              </a:ext>
            </a:extLst>
          </p:cNvPr>
          <p:cNvSpPr/>
          <p:nvPr/>
        </p:nvSpPr>
        <p:spPr>
          <a:xfrm>
            <a:off x="8655805" y="2578820"/>
            <a:ext cx="2399991" cy="2196252"/>
          </a:xfrm>
          <a:prstGeom prst="ellipse">
            <a:avLst/>
          </a:prstGeom>
          <a:solidFill>
            <a:srgbClr val="8EC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EC952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29417E-D17C-DF19-633B-7C141105C406}"/>
              </a:ext>
            </a:extLst>
          </p:cNvPr>
          <p:cNvSpPr txBox="1"/>
          <p:nvPr/>
        </p:nvSpPr>
        <p:spPr>
          <a:xfrm>
            <a:off x="9036952" y="3308841"/>
            <a:ext cx="23999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Carers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8B590E-90E2-CFDB-40AE-332DBB9144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99788" y="1041256"/>
            <a:ext cx="6974870" cy="4976860"/>
          </a:xfrm>
          <a:prstGeom prst="rect">
            <a:avLst/>
          </a:prstGeom>
        </p:spPr>
      </p:pic>
      <p:pic>
        <p:nvPicPr>
          <p:cNvPr id="2" name="Picture 1" descr="A logo with a letter p&#10;&#10;Description automatically generated">
            <a:extLst>
              <a:ext uri="{FF2B5EF4-FFF2-40B4-BE49-F238E27FC236}">
                <a16:creationId xmlns:a16="http://schemas.microsoft.com/office/drawing/2014/main" id="{4E58816B-6113-C1CC-F66C-6AEE4273E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455" y="298537"/>
            <a:ext cx="3909851" cy="548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2765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7BBB32-6844-E848-BDB2-4F412B822984}"/>
              </a:ext>
            </a:extLst>
          </p:cNvPr>
          <p:cNvSpPr/>
          <p:nvPr/>
        </p:nvSpPr>
        <p:spPr>
          <a:xfrm>
            <a:off x="0" y="13779"/>
            <a:ext cx="82591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54200CA4-B545-7344-A26E-29A2F8B9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150" y="6356350"/>
            <a:ext cx="2743200" cy="365125"/>
          </a:xfrm>
        </p:spPr>
        <p:txBody>
          <a:bodyPr/>
          <a:lstStyle/>
          <a:p>
            <a:fld id="{A750A46B-4698-9F4F-8E87-0828684C386C}" type="datetime1">
              <a:rPr lang="en-GB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06/08/2024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224E20-8288-214E-AA74-FF529AEC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80772" cy="365125"/>
          </a:xfrm>
        </p:spPr>
        <p:txBody>
          <a:bodyPr/>
          <a:lstStyle/>
          <a:p>
            <a:fld id="{9D951D41-A816-C441-A2EF-69ED011DC7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6BB06B-45DD-DD40-8C63-21C9F47DD9E1}"/>
              </a:ext>
            </a:extLst>
          </p:cNvPr>
          <p:cNvSpPr txBox="1">
            <a:spLocks/>
          </p:cNvSpPr>
          <p:nvPr/>
        </p:nvSpPr>
        <p:spPr>
          <a:xfrm>
            <a:off x="1136204" y="64806"/>
            <a:ext cx="6577616" cy="124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does this?</a:t>
            </a:r>
            <a:endParaRPr lang="en-GB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23">
            <a:extLst>
              <a:ext uri="{FF2B5EF4-FFF2-40B4-BE49-F238E27FC236}">
                <a16:creationId xmlns:a16="http://schemas.microsoft.com/office/drawing/2014/main" id="{A82C3CFD-96FE-B348-A07E-37ECF0A8E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6D474F-6258-3A43-DA67-2725C0C16EE1}"/>
              </a:ext>
            </a:extLst>
          </p:cNvPr>
          <p:cNvSpPr txBox="1"/>
          <p:nvPr/>
        </p:nvSpPr>
        <p:spPr>
          <a:xfrm>
            <a:off x="1136204" y="4775072"/>
            <a:ext cx="1929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</a:t>
            </a: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D6E8AC-C99D-2129-4542-BB58002E0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202855"/>
            <a:ext cx="2743200" cy="382589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5C4609C-1488-225D-4C27-D086262E12A3}"/>
              </a:ext>
            </a:extLst>
          </p:cNvPr>
          <p:cNvSpPr/>
          <p:nvPr/>
        </p:nvSpPr>
        <p:spPr>
          <a:xfrm>
            <a:off x="3543237" y="2422508"/>
            <a:ext cx="2154479" cy="2168148"/>
          </a:xfrm>
          <a:prstGeom prst="ellipse">
            <a:avLst/>
          </a:prstGeom>
          <a:solidFill>
            <a:srgbClr val="8EC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EC952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29417E-D17C-DF19-633B-7C141105C406}"/>
              </a:ext>
            </a:extLst>
          </p:cNvPr>
          <p:cNvSpPr txBox="1"/>
          <p:nvPr/>
        </p:nvSpPr>
        <p:spPr>
          <a:xfrm>
            <a:off x="3016854" y="3048941"/>
            <a:ext cx="296173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Lane, 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 &amp; presenter </a:t>
            </a: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BBC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4B7AA5-79C3-1F69-3974-DDFE7E691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702" y="3750339"/>
            <a:ext cx="4154206" cy="260601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892F772-2905-49DA-38FB-E6BB2B561A04}"/>
              </a:ext>
            </a:extLst>
          </p:cNvPr>
          <p:cNvSpPr/>
          <p:nvPr/>
        </p:nvSpPr>
        <p:spPr>
          <a:xfrm>
            <a:off x="5785752" y="3941493"/>
            <a:ext cx="2150892" cy="2203828"/>
          </a:xfrm>
          <a:prstGeom prst="ellipse">
            <a:avLst/>
          </a:prstGeom>
          <a:solidFill>
            <a:srgbClr val="8EC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EC952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1DDC1B-5A02-F176-C4E5-BE7D2DB4D6AE}"/>
              </a:ext>
            </a:extLst>
          </p:cNvPr>
          <p:cNvSpPr txBox="1"/>
          <p:nvPr/>
        </p:nvSpPr>
        <p:spPr>
          <a:xfrm>
            <a:off x="5380332" y="4636572"/>
            <a:ext cx="2961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 Brown,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 on Country File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6327CB8-15A6-B8D7-7561-5BBEEDE7E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079" y="1224503"/>
            <a:ext cx="4289548" cy="240214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7CE9C91-2AC1-DF46-D9EA-263169EFE00E}"/>
              </a:ext>
            </a:extLst>
          </p:cNvPr>
          <p:cNvSpPr/>
          <p:nvPr/>
        </p:nvSpPr>
        <p:spPr>
          <a:xfrm>
            <a:off x="9780124" y="1257863"/>
            <a:ext cx="2154480" cy="2203829"/>
          </a:xfrm>
          <a:prstGeom prst="ellipse">
            <a:avLst/>
          </a:prstGeom>
          <a:solidFill>
            <a:srgbClr val="8EC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EC952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A19F79-FBC2-9C27-F7A6-1C6013A9B923}"/>
              </a:ext>
            </a:extLst>
          </p:cNvPr>
          <p:cNvSpPr txBox="1"/>
          <p:nvPr/>
        </p:nvSpPr>
        <p:spPr>
          <a:xfrm>
            <a:off x="9415734" y="1944278"/>
            <a:ext cx="29617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Tanni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Grey-Thomson, </a:t>
            </a:r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Olympian,Baroness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tv presenter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a letter p&#10;&#10;Description automatically generated">
            <a:extLst>
              <a:ext uri="{FF2B5EF4-FFF2-40B4-BE49-F238E27FC236}">
                <a16:creationId xmlns:a16="http://schemas.microsoft.com/office/drawing/2014/main" id="{5D4608DD-6234-F805-5904-5BC72DE29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455" y="298537"/>
            <a:ext cx="3909851" cy="548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2351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7BBB32-6844-E848-BDB2-4F412B822984}"/>
              </a:ext>
            </a:extLst>
          </p:cNvPr>
          <p:cNvSpPr/>
          <p:nvPr/>
        </p:nvSpPr>
        <p:spPr>
          <a:xfrm>
            <a:off x="0" y="13779"/>
            <a:ext cx="82591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54200CA4-B545-7344-A26E-29A2F8B9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150" y="6356350"/>
            <a:ext cx="2743200" cy="365125"/>
          </a:xfrm>
        </p:spPr>
        <p:txBody>
          <a:bodyPr/>
          <a:lstStyle/>
          <a:p>
            <a:fld id="{A750A46B-4698-9F4F-8E87-0828684C386C}" type="datetime1">
              <a:rPr lang="en-GB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06/08/2024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224E20-8288-214E-AA74-FF529AEC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80772" cy="365125"/>
          </a:xfrm>
        </p:spPr>
        <p:txBody>
          <a:bodyPr/>
          <a:lstStyle/>
          <a:p>
            <a:fld id="{9D951D41-A816-C441-A2EF-69ED011DC7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6BB06B-45DD-DD40-8C63-21C9F47DD9E1}"/>
              </a:ext>
            </a:extLst>
          </p:cNvPr>
          <p:cNvSpPr txBox="1">
            <a:spLocks/>
          </p:cNvSpPr>
          <p:nvPr/>
        </p:nvSpPr>
        <p:spPr>
          <a:xfrm>
            <a:off x="1136204" y="64806"/>
            <a:ext cx="6577616" cy="124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does this?</a:t>
            </a:r>
            <a:endParaRPr lang="en-GB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23">
            <a:extLst>
              <a:ext uri="{FF2B5EF4-FFF2-40B4-BE49-F238E27FC236}">
                <a16:creationId xmlns:a16="http://schemas.microsoft.com/office/drawing/2014/main" id="{A82C3CFD-96FE-B348-A07E-37ECF0A8E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6D474F-6258-3A43-DA67-2725C0C16EE1}"/>
              </a:ext>
            </a:extLst>
          </p:cNvPr>
          <p:cNvSpPr txBox="1"/>
          <p:nvPr/>
        </p:nvSpPr>
        <p:spPr>
          <a:xfrm>
            <a:off x="1136204" y="4775072"/>
            <a:ext cx="1929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</a:t>
            </a: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C4609C-1488-225D-4C27-D086262E12A3}"/>
              </a:ext>
            </a:extLst>
          </p:cNvPr>
          <p:cNvSpPr/>
          <p:nvPr/>
        </p:nvSpPr>
        <p:spPr>
          <a:xfrm>
            <a:off x="8564211" y="2222841"/>
            <a:ext cx="2961732" cy="3123041"/>
          </a:xfrm>
          <a:prstGeom prst="ellipse">
            <a:avLst/>
          </a:prstGeom>
          <a:solidFill>
            <a:srgbClr val="8EC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EC952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29417E-D17C-DF19-633B-7C141105C406}"/>
              </a:ext>
            </a:extLst>
          </p:cNvPr>
          <p:cNvSpPr txBox="1"/>
          <p:nvPr/>
        </p:nvSpPr>
        <p:spPr>
          <a:xfrm>
            <a:off x="8610600" y="3450261"/>
            <a:ext cx="2961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Firefighters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ABD69-F8DA-41E3-F293-4CE6F1E02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593" y="1306383"/>
            <a:ext cx="6979229" cy="4651656"/>
          </a:xfrm>
          <a:prstGeom prst="rect">
            <a:avLst/>
          </a:prstGeom>
        </p:spPr>
      </p:pic>
      <p:pic>
        <p:nvPicPr>
          <p:cNvPr id="2" name="Picture 1" descr="A logo with a letter p&#10;&#10;Description automatically generated">
            <a:extLst>
              <a:ext uri="{FF2B5EF4-FFF2-40B4-BE49-F238E27FC236}">
                <a16:creationId xmlns:a16="http://schemas.microsoft.com/office/drawing/2014/main" id="{41DBAB39-90AE-12E2-13FB-6FD3FB1CA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455" y="298537"/>
            <a:ext cx="3909851" cy="548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9317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7BBB32-6844-E848-BDB2-4F412B822984}"/>
              </a:ext>
            </a:extLst>
          </p:cNvPr>
          <p:cNvSpPr/>
          <p:nvPr/>
        </p:nvSpPr>
        <p:spPr>
          <a:xfrm>
            <a:off x="0" y="0"/>
            <a:ext cx="82591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54200CA4-B545-7344-A26E-29A2F8B9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150" y="6356350"/>
            <a:ext cx="2743200" cy="365125"/>
          </a:xfrm>
        </p:spPr>
        <p:txBody>
          <a:bodyPr/>
          <a:lstStyle/>
          <a:p>
            <a:fld id="{9FFF79B3-B484-5740-B2D6-92274A98B474}" type="datetime1">
              <a:rPr lang="en-GB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06/08/2024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224E20-8288-214E-AA74-FF529AEC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80772" cy="365125"/>
          </a:xfrm>
        </p:spPr>
        <p:txBody>
          <a:bodyPr/>
          <a:lstStyle/>
          <a:p>
            <a:fld id="{9D951D41-A816-C441-A2EF-69ED011DC7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ie 12">
            <a:extLst>
              <a:ext uri="{FF2B5EF4-FFF2-40B4-BE49-F238E27FC236}">
                <a16:creationId xmlns:a16="http://schemas.microsoft.com/office/drawing/2014/main" id="{BDB77947-8EB2-7540-851E-0796B85D5AC4}"/>
              </a:ext>
            </a:extLst>
          </p:cNvPr>
          <p:cNvSpPr/>
          <p:nvPr/>
        </p:nvSpPr>
        <p:spPr>
          <a:xfrm>
            <a:off x="8604073" y="0"/>
            <a:ext cx="7455095" cy="6858000"/>
          </a:xfrm>
          <a:prstGeom prst="pie">
            <a:avLst>
              <a:gd name="adj1" fmla="val 5418094"/>
              <a:gd name="adj2" fmla="val 1620000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Subtitle 3">
            <a:extLst>
              <a:ext uri="{FF2B5EF4-FFF2-40B4-BE49-F238E27FC236}">
                <a16:creationId xmlns:a16="http://schemas.microsoft.com/office/drawing/2014/main" id="{0E3AD3E6-ADEF-EB42-AEC8-4FEE135E81DC}"/>
              </a:ext>
            </a:extLst>
          </p:cNvPr>
          <p:cNvSpPr txBox="1">
            <a:spLocks/>
          </p:cNvSpPr>
          <p:nvPr/>
        </p:nvSpPr>
        <p:spPr>
          <a:xfrm>
            <a:off x="8836818" y="2079927"/>
            <a:ext cx="3476310" cy="3515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info: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Claire Johnson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E: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Claire.johnson@pbp.org.uk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07843 684746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48C3140-67A9-0B49-8BB8-0B3A69E02D67}"/>
              </a:ext>
            </a:extLst>
          </p:cNvPr>
          <p:cNvSpPr txBox="1">
            <a:spLocks/>
          </p:cNvSpPr>
          <p:nvPr/>
        </p:nvSpPr>
        <p:spPr>
          <a:xfrm>
            <a:off x="4727821" y="200020"/>
            <a:ext cx="3476310" cy="1068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GB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1F6B3840-35A4-E841-84BE-35BDDFAAA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7196" y="6360721"/>
            <a:ext cx="6934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primarybusinesspartnership.org.uk</a:t>
            </a:r>
            <a:endParaRPr lang="en-GB" altLang="en-US" sz="1800" dirty="0">
              <a:solidFill>
                <a:srgbClr val="002060"/>
              </a:solidFill>
            </a:endParaRPr>
          </a:p>
        </p:txBody>
      </p:sp>
      <p:sp>
        <p:nvSpPr>
          <p:cNvPr id="12" name="Pie 11">
            <a:extLst>
              <a:ext uri="{FF2B5EF4-FFF2-40B4-BE49-F238E27FC236}">
                <a16:creationId xmlns:a16="http://schemas.microsoft.com/office/drawing/2014/main" id="{86687439-14BB-A449-B397-A2D325969672}"/>
              </a:ext>
            </a:extLst>
          </p:cNvPr>
          <p:cNvSpPr/>
          <p:nvPr/>
        </p:nvSpPr>
        <p:spPr>
          <a:xfrm rot="10800000">
            <a:off x="-2849995" y="0"/>
            <a:ext cx="7351809" cy="6858000"/>
          </a:xfrm>
          <a:prstGeom prst="pie">
            <a:avLst>
              <a:gd name="adj1" fmla="val 5418646"/>
              <a:gd name="adj2" fmla="val 1620000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66263-D7DA-E549-AE06-1B1A9E634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660" y="1150096"/>
            <a:ext cx="3798216" cy="2567572"/>
          </a:xfrm>
          <a:prstGeom prst="rect">
            <a:avLst/>
          </a:prstGeom>
        </p:spPr>
      </p:pic>
      <p:sp>
        <p:nvSpPr>
          <p:cNvPr id="2" name="Subtitle 3">
            <a:extLst>
              <a:ext uri="{FF2B5EF4-FFF2-40B4-BE49-F238E27FC236}">
                <a16:creationId xmlns:a16="http://schemas.microsoft.com/office/drawing/2014/main" id="{BB0FEFC8-650A-D313-7F4F-FA7066C741D8}"/>
              </a:ext>
            </a:extLst>
          </p:cNvPr>
          <p:cNvSpPr txBox="1">
            <a:spLocks/>
          </p:cNvSpPr>
          <p:nvPr/>
        </p:nvSpPr>
        <p:spPr>
          <a:xfrm>
            <a:off x="900310" y="1990605"/>
            <a:ext cx="3738350" cy="3515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info: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Rebecca Day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E: Rebecca.Day@cforlp.org.uk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07814 881598</a:t>
            </a:r>
          </a:p>
        </p:txBody>
      </p:sp>
      <p:pic>
        <p:nvPicPr>
          <p:cNvPr id="5" name="Picture 4" descr="A logo with a letter p&#10;&#10;Description automatically generated">
            <a:extLst>
              <a:ext uri="{FF2B5EF4-FFF2-40B4-BE49-F238E27FC236}">
                <a16:creationId xmlns:a16="http://schemas.microsoft.com/office/drawing/2014/main" id="{9EA63607-F0F1-17C0-2620-1540BDFA6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515" y="5337312"/>
            <a:ext cx="5280929" cy="7411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0214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7BBB32-6844-E848-BDB2-4F412B822984}"/>
              </a:ext>
            </a:extLst>
          </p:cNvPr>
          <p:cNvSpPr/>
          <p:nvPr/>
        </p:nvSpPr>
        <p:spPr>
          <a:xfrm>
            <a:off x="0" y="0"/>
            <a:ext cx="82591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54200CA4-B545-7344-A26E-29A2F8B9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150" y="6356350"/>
            <a:ext cx="2743200" cy="365125"/>
          </a:xfrm>
        </p:spPr>
        <p:txBody>
          <a:bodyPr/>
          <a:lstStyle/>
          <a:p>
            <a:fld id="{A750A46B-4698-9F4F-8E87-0828684C386C}" type="datetime1">
              <a:rPr lang="en-GB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06/08/2024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224E20-8288-214E-AA74-FF529AEC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80772" cy="365125"/>
          </a:xfrm>
        </p:spPr>
        <p:txBody>
          <a:bodyPr/>
          <a:lstStyle/>
          <a:p>
            <a:fld id="{9D951D41-A816-C441-A2EF-69ED011DC7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6ACBFEE-6221-AA48-AD4B-68B0C676A7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95839" y="1843195"/>
            <a:ext cx="10437361" cy="330792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b="1" dirty="0">
                <a:solidFill>
                  <a:srgbClr val="22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skills development</a:t>
            </a: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     7</a:t>
            </a:r>
            <a:r>
              <a:rPr lang="en-GB" b="1" dirty="0"/>
              <a:t>           7             7            7             6             6            5              7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89FC357-55E2-BC4E-9BDC-5F3F9C7B8714}"/>
              </a:ext>
            </a:extLst>
          </p:cNvPr>
          <p:cNvSpPr txBox="1">
            <a:spLocks/>
          </p:cNvSpPr>
          <p:nvPr/>
        </p:nvSpPr>
        <p:spPr>
          <a:xfrm>
            <a:off x="1195839" y="95059"/>
            <a:ext cx="6577616" cy="124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does this?</a:t>
            </a:r>
            <a:endParaRPr lang="en-GB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23">
            <a:extLst>
              <a:ext uri="{FF2B5EF4-FFF2-40B4-BE49-F238E27FC236}">
                <a16:creationId xmlns:a16="http://schemas.microsoft.com/office/drawing/2014/main" id="{96A4CE2A-DC60-3849-B51D-9A81115A6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55341F-F251-E89D-4234-7AEC0A43E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839" y="2699270"/>
            <a:ext cx="9800322" cy="1459460"/>
          </a:xfrm>
          <a:prstGeom prst="rect">
            <a:avLst/>
          </a:prstGeom>
          <a:noFill/>
        </p:spPr>
      </p:pic>
      <p:pic>
        <p:nvPicPr>
          <p:cNvPr id="3" name="Picture 2" descr="A logo with a letter p&#10;&#10;Description automatically generated">
            <a:extLst>
              <a:ext uri="{FF2B5EF4-FFF2-40B4-BE49-F238E27FC236}">
                <a16:creationId xmlns:a16="http://schemas.microsoft.com/office/drawing/2014/main" id="{784012D4-8D99-5B14-7AA1-A4EC5489E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182" y="221541"/>
            <a:ext cx="4144727" cy="5817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784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7BBB32-6844-E848-BDB2-4F412B822984}"/>
              </a:ext>
            </a:extLst>
          </p:cNvPr>
          <p:cNvSpPr/>
          <p:nvPr/>
        </p:nvSpPr>
        <p:spPr>
          <a:xfrm>
            <a:off x="0" y="13779"/>
            <a:ext cx="82591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54200CA4-B545-7344-A26E-29A2F8B9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150" y="6356350"/>
            <a:ext cx="2743200" cy="365125"/>
          </a:xfrm>
        </p:spPr>
        <p:txBody>
          <a:bodyPr/>
          <a:lstStyle/>
          <a:p>
            <a:fld id="{A750A46B-4698-9F4F-8E87-0828684C386C}" type="datetime1">
              <a:rPr lang="en-GB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06/08/2024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224E20-8288-214E-AA74-FF529AEC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80772" cy="365125"/>
          </a:xfrm>
        </p:spPr>
        <p:txBody>
          <a:bodyPr/>
          <a:lstStyle/>
          <a:p>
            <a:fld id="{9D951D41-A816-C441-A2EF-69ED011DC7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6BB06B-45DD-DD40-8C63-21C9F47DD9E1}"/>
              </a:ext>
            </a:extLst>
          </p:cNvPr>
          <p:cNvSpPr txBox="1">
            <a:spLocks/>
          </p:cNvSpPr>
          <p:nvPr/>
        </p:nvSpPr>
        <p:spPr>
          <a:xfrm>
            <a:off x="1195839" y="95059"/>
            <a:ext cx="6577616" cy="124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does this?</a:t>
            </a:r>
            <a:endParaRPr lang="en-GB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23">
            <a:extLst>
              <a:ext uri="{FF2B5EF4-FFF2-40B4-BE49-F238E27FC236}">
                <a16:creationId xmlns:a16="http://schemas.microsoft.com/office/drawing/2014/main" id="{A82C3CFD-96FE-B348-A07E-37ECF0A8E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9B8346-4240-7E44-81A1-6F618F56C134}"/>
              </a:ext>
            </a:extLst>
          </p:cNvPr>
          <p:cNvSpPr txBox="1"/>
          <p:nvPr/>
        </p:nvSpPr>
        <p:spPr>
          <a:xfrm>
            <a:off x="1291840" y="1442986"/>
            <a:ext cx="99083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2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know what you want to be when you grow up?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2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want to be a …….?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2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skills do you think you’ll need?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22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222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a letter p&#10;&#10;Description automatically generated">
            <a:extLst>
              <a:ext uri="{FF2B5EF4-FFF2-40B4-BE49-F238E27FC236}">
                <a16:creationId xmlns:a16="http://schemas.microsoft.com/office/drawing/2014/main" id="{2FD4BB11-89B6-166C-D689-2E4E067E5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455" y="298537"/>
            <a:ext cx="3909851" cy="548751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2F9DFB-A88B-6DF3-AC10-66626D415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394" y="3860756"/>
            <a:ext cx="9800322" cy="1459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6025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7BBB32-6844-E848-BDB2-4F412B822984}"/>
              </a:ext>
            </a:extLst>
          </p:cNvPr>
          <p:cNvSpPr/>
          <p:nvPr/>
        </p:nvSpPr>
        <p:spPr>
          <a:xfrm>
            <a:off x="0" y="13779"/>
            <a:ext cx="82591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54200CA4-B545-7344-A26E-29A2F8B9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150" y="6356350"/>
            <a:ext cx="2743200" cy="365125"/>
          </a:xfrm>
        </p:spPr>
        <p:txBody>
          <a:bodyPr/>
          <a:lstStyle/>
          <a:p>
            <a:fld id="{A750A46B-4698-9F4F-8E87-0828684C386C}" type="datetime1">
              <a:rPr lang="en-GB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06/08/2024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224E20-8288-214E-AA74-FF529AEC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80772" cy="365125"/>
          </a:xfrm>
        </p:spPr>
        <p:txBody>
          <a:bodyPr/>
          <a:lstStyle/>
          <a:p>
            <a:fld id="{9D951D41-A816-C441-A2EF-69ED011DC7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6BB06B-45DD-DD40-8C63-21C9F47DD9E1}"/>
              </a:ext>
            </a:extLst>
          </p:cNvPr>
          <p:cNvSpPr txBox="1">
            <a:spLocks/>
          </p:cNvSpPr>
          <p:nvPr/>
        </p:nvSpPr>
        <p:spPr>
          <a:xfrm>
            <a:off x="1136204" y="64806"/>
            <a:ext cx="6577616" cy="124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does this?</a:t>
            </a:r>
            <a:endParaRPr lang="en-GB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23">
            <a:extLst>
              <a:ext uri="{FF2B5EF4-FFF2-40B4-BE49-F238E27FC236}">
                <a16:creationId xmlns:a16="http://schemas.microsoft.com/office/drawing/2014/main" id="{A82C3CFD-96FE-B348-A07E-37ECF0A8E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9B8346-4240-7E44-81A1-6F618F56C134}"/>
              </a:ext>
            </a:extLst>
          </p:cNvPr>
          <p:cNvSpPr txBox="1"/>
          <p:nvPr/>
        </p:nvSpPr>
        <p:spPr>
          <a:xfrm>
            <a:off x="1035246" y="1362992"/>
            <a:ext cx="1051402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2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can you draw: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xxxxxxxx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xxxxxxxx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xxxxxxxx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job titles of the volunteers arranged for this session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9508B7-5E3A-1557-6B27-7F6BCE401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96" y="4126646"/>
            <a:ext cx="9800322" cy="1459460"/>
          </a:xfrm>
          <a:prstGeom prst="rect">
            <a:avLst/>
          </a:prstGeom>
          <a:noFill/>
        </p:spPr>
      </p:pic>
      <p:pic>
        <p:nvPicPr>
          <p:cNvPr id="3" name="Picture 2" descr="A logo with a letter p&#10;&#10;Description automatically generated">
            <a:extLst>
              <a:ext uri="{FF2B5EF4-FFF2-40B4-BE49-F238E27FC236}">
                <a16:creationId xmlns:a16="http://schemas.microsoft.com/office/drawing/2014/main" id="{2ACF1B18-C81A-C120-8589-D284F4ECB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455" y="298537"/>
            <a:ext cx="3909851" cy="548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3478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7BBB32-6844-E848-BDB2-4F412B822984}"/>
              </a:ext>
            </a:extLst>
          </p:cNvPr>
          <p:cNvSpPr/>
          <p:nvPr/>
        </p:nvSpPr>
        <p:spPr>
          <a:xfrm>
            <a:off x="0" y="13779"/>
            <a:ext cx="82591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54200CA4-B545-7344-A26E-29A2F8B9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150" y="6356350"/>
            <a:ext cx="2743200" cy="365125"/>
          </a:xfrm>
        </p:spPr>
        <p:txBody>
          <a:bodyPr/>
          <a:lstStyle/>
          <a:p>
            <a:fld id="{A750A46B-4698-9F4F-8E87-0828684C386C}" type="datetime1">
              <a:rPr lang="en-GB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06/08/2024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224E20-8288-214E-AA74-FF529AEC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80772" cy="365125"/>
          </a:xfrm>
        </p:spPr>
        <p:txBody>
          <a:bodyPr/>
          <a:lstStyle/>
          <a:p>
            <a:fld id="{9D951D41-A816-C441-A2EF-69ED011DC7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6BB06B-45DD-DD40-8C63-21C9F47DD9E1}"/>
              </a:ext>
            </a:extLst>
          </p:cNvPr>
          <p:cNvSpPr txBox="1">
            <a:spLocks/>
          </p:cNvSpPr>
          <p:nvPr/>
        </p:nvSpPr>
        <p:spPr>
          <a:xfrm>
            <a:off x="1136204" y="64806"/>
            <a:ext cx="6577616" cy="124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does this?</a:t>
            </a:r>
            <a:endParaRPr lang="en-GB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23">
            <a:extLst>
              <a:ext uri="{FF2B5EF4-FFF2-40B4-BE49-F238E27FC236}">
                <a16:creationId xmlns:a16="http://schemas.microsoft.com/office/drawing/2014/main" id="{A82C3CFD-96FE-B348-A07E-37ECF0A8E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9B8346-4240-7E44-81A1-6F618F56C134}"/>
              </a:ext>
            </a:extLst>
          </p:cNvPr>
          <p:cNvSpPr txBox="1"/>
          <p:nvPr/>
        </p:nvSpPr>
        <p:spPr>
          <a:xfrm>
            <a:off x="1035246" y="1362992"/>
            <a:ext cx="105140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22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600" dirty="0">
                <a:solidFill>
                  <a:srgbClr val="22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 let’s meet some volunteers……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9473E0-C50F-1302-0522-CACF05F3A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654" y="4397651"/>
            <a:ext cx="9800322" cy="1459460"/>
          </a:xfrm>
          <a:prstGeom prst="rect">
            <a:avLst/>
          </a:prstGeom>
          <a:noFill/>
        </p:spPr>
      </p:pic>
      <p:pic>
        <p:nvPicPr>
          <p:cNvPr id="3" name="Picture 2" descr="A logo with a letter p&#10;&#10;Description automatically generated">
            <a:extLst>
              <a:ext uri="{FF2B5EF4-FFF2-40B4-BE49-F238E27FC236}">
                <a16:creationId xmlns:a16="http://schemas.microsoft.com/office/drawing/2014/main" id="{470D0D49-E2C7-F2D8-03AB-D0741FA6A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455" y="298537"/>
            <a:ext cx="3909851" cy="548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0564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7BBB32-6844-E848-BDB2-4F412B822984}"/>
              </a:ext>
            </a:extLst>
          </p:cNvPr>
          <p:cNvSpPr/>
          <p:nvPr/>
        </p:nvSpPr>
        <p:spPr>
          <a:xfrm>
            <a:off x="0" y="13779"/>
            <a:ext cx="82591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54200CA4-B545-7344-A26E-29A2F8B9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150" y="6356350"/>
            <a:ext cx="2743200" cy="365125"/>
          </a:xfrm>
        </p:spPr>
        <p:txBody>
          <a:bodyPr/>
          <a:lstStyle/>
          <a:p>
            <a:fld id="{A750A46B-4698-9F4F-8E87-0828684C386C}" type="datetime1">
              <a:rPr lang="en-GB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06/08/2024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224E20-8288-214E-AA74-FF529AEC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80772" cy="365125"/>
          </a:xfrm>
        </p:spPr>
        <p:txBody>
          <a:bodyPr/>
          <a:lstStyle/>
          <a:p>
            <a:fld id="{9D951D41-A816-C441-A2EF-69ED011DC7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6BB06B-45DD-DD40-8C63-21C9F47DD9E1}"/>
              </a:ext>
            </a:extLst>
          </p:cNvPr>
          <p:cNvSpPr txBox="1">
            <a:spLocks/>
          </p:cNvSpPr>
          <p:nvPr/>
        </p:nvSpPr>
        <p:spPr>
          <a:xfrm>
            <a:off x="1394750" y="1573150"/>
            <a:ext cx="6577616" cy="124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 one….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photos to add to presentation</a:t>
            </a:r>
            <a:endParaRPr lang="en-GB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23">
            <a:extLst>
              <a:ext uri="{FF2B5EF4-FFF2-40B4-BE49-F238E27FC236}">
                <a16:creationId xmlns:a16="http://schemas.microsoft.com/office/drawing/2014/main" id="{A82C3CFD-96FE-B348-A07E-37ECF0A8E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56D796-070E-55C3-CB91-B00ED0CC0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750" y="4682877"/>
            <a:ext cx="9800322" cy="1459460"/>
          </a:xfrm>
          <a:prstGeom prst="rect">
            <a:avLst/>
          </a:prstGeom>
          <a:noFill/>
        </p:spPr>
      </p:pic>
      <p:pic>
        <p:nvPicPr>
          <p:cNvPr id="3" name="Picture 2" descr="A logo with a letter p&#10;&#10;Description automatically generated">
            <a:extLst>
              <a:ext uri="{FF2B5EF4-FFF2-40B4-BE49-F238E27FC236}">
                <a16:creationId xmlns:a16="http://schemas.microsoft.com/office/drawing/2014/main" id="{09593BB8-DBA2-DCDF-4C64-EFB1E2ABE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455" y="298537"/>
            <a:ext cx="3909851" cy="548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5420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7BBB32-6844-E848-BDB2-4F412B822984}"/>
              </a:ext>
            </a:extLst>
          </p:cNvPr>
          <p:cNvSpPr/>
          <p:nvPr/>
        </p:nvSpPr>
        <p:spPr>
          <a:xfrm>
            <a:off x="0" y="13779"/>
            <a:ext cx="82591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54200CA4-B545-7344-A26E-29A2F8B9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150" y="6356350"/>
            <a:ext cx="2743200" cy="365125"/>
          </a:xfrm>
        </p:spPr>
        <p:txBody>
          <a:bodyPr/>
          <a:lstStyle/>
          <a:p>
            <a:fld id="{A750A46B-4698-9F4F-8E87-0828684C386C}" type="datetime1">
              <a:rPr lang="en-GB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06/08/2024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224E20-8288-214E-AA74-FF529AEC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80772" cy="365125"/>
          </a:xfrm>
        </p:spPr>
        <p:txBody>
          <a:bodyPr/>
          <a:lstStyle/>
          <a:p>
            <a:fld id="{9D951D41-A816-C441-A2EF-69ED011DC7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6BB06B-45DD-DD40-8C63-21C9F47DD9E1}"/>
              </a:ext>
            </a:extLst>
          </p:cNvPr>
          <p:cNvSpPr txBox="1">
            <a:spLocks/>
          </p:cNvSpPr>
          <p:nvPr/>
        </p:nvSpPr>
        <p:spPr>
          <a:xfrm>
            <a:off x="1136204" y="64806"/>
            <a:ext cx="6577616" cy="124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does this?</a:t>
            </a:r>
            <a:endParaRPr lang="en-GB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23">
            <a:extLst>
              <a:ext uri="{FF2B5EF4-FFF2-40B4-BE49-F238E27FC236}">
                <a16:creationId xmlns:a16="http://schemas.microsoft.com/office/drawing/2014/main" id="{A82C3CFD-96FE-B348-A07E-37ECF0A8E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9B8346-4240-7E44-81A1-6F618F56C134}"/>
              </a:ext>
            </a:extLst>
          </p:cNvPr>
          <p:cNvSpPr txBox="1"/>
          <p:nvPr/>
        </p:nvSpPr>
        <p:spPr>
          <a:xfrm>
            <a:off x="1136204" y="969218"/>
            <a:ext cx="1051402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2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to think about</a:t>
            </a:r>
            <a:r>
              <a:rPr lang="en-US" sz="2800" b="1" dirty="0">
                <a:solidFill>
                  <a:srgbClr val="22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3 to 4 points to discuss</a:t>
            </a:r>
          </a:p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anyone know what stereotype means?</a:t>
            </a:r>
          </a:p>
          <a:p>
            <a:r>
              <a:rPr lang="en-US" dirty="0">
                <a:solidFill>
                  <a:srgbClr val="8EC9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set idea that people have about someone or something is like, especially an idea that is wrong.</a:t>
            </a:r>
          </a:p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think there are any limitations to what you want to be?</a:t>
            </a:r>
          </a:p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think there are limitations or obstacles to certain jobs?</a:t>
            </a:r>
          </a:p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might some other obstacles be?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think we can help?</a:t>
            </a:r>
          </a:p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other jobs that you think are difficult to do as a result of stereotyping?</a:t>
            </a:r>
          </a:p>
          <a:p>
            <a:pPr lvl="0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have you drawn this / that element?</a:t>
            </a:r>
          </a:p>
          <a:p>
            <a:pPr lvl="0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know someone who does this job, is that why?</a:t>
            </a:r>
          </a:p>
          <a:p>
            <a:pPr lvl="0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did lots of people draw a man/woman?</a:t>
            </a:r>
          </a:p>
          <a:p>
            <a:pPr lvl="0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no one in a wheelchair?</a:t>
            </a:r>
          </a:p>
          <a:p>
            <a:pPr lvl="0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men and women do this role?</a:t>
            </a:r>
          </a:p>
          <a:p>
            <a:pPr lvl="0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someone who has a disability do this job?</a:t>
            </a:r>
          </a:p>
          <a:p>
            <a:pPr lvl="0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know about this job?</a:t>
            </a:r>
          </a:p>
          <a:p>
            <a:pPr lvl="0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type of skills would you need to be able to do this job?</a:t>
            </a:r>
          </a:p>
          <a:p>
            <a:pPr lvl="0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learn about different jobs and work?</a:t>
            </a:r>
          </a:p>
          <a:p>
            <a:pPr lvl="0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we need to break these obstacles down?</a:t>
            </a:r>
          </a:p>
          <a:p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rgbClr val="222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a letter p&#10;&#10;Description automatically generated">
            <a:extLst>
              <a:ext uri="{FF2B5EF4-FFF2-40B4-BE49-F238E27FC236}">
                <a16:creationId xmlns:a16="http://schemas.microsoft.com/office/drawing/2014/main" id="{45928271-B308-9E57-F48B-B152AC678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455" y="298537"/>
            <a:ext cx="3909851" cy="548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104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7BBB32-6844-E848-BDB2-4F412B822984}"/>
              </a:ext>
            </a:extLst>
          </p:cNvPr>
          <p:cNvSpPr/>
          <p:nvPr/>
        </p:nvSpPr>
        <p:spPr>
          <a:xfrm>
            <a:off x="0" y="13779"/>
            <a:ext cx="82591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54200CA4-B545-7344-A26E-29A2F8B9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150" y="6356350"/>
            <a:ext cx="2743200" cy="365125"/>
          </a:xfrm>
        </p:spPr>
        <p:txBody>
          <a:bodyPr/>
          <a:lstStyle/>
          <a:p>
            <a:fld id="{A750A46B-4698-9F4F-8E87-0828684C386C}" type="datetime1">
              <a:rPr lang="en-GB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06/08/2024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224E20-8288-214E-AA74-FF529AEC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80772" cy="365125"/>
          </a:xfrm>
        </p:spPr>
        <p:txBody>
          <a:bodyPr/>
          <a:lstStyle/>
          <a:p>
            <a:fld id="{9D951D41-A816-C441-A2EF-69ED011DC7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6BB06B-45DD-DD40-8C63-21C9F47DD9E1}"/>
              </a:ext>
            </a:extLst>
          </p:cNvPr>
          <p:cNvSpPr txBox="1">
            <a:spLocks/>
          </p:cNvSpPr>
          <p:nvPr/>
        </p:nvSpPr>
        <p:spPr>
          <a:xfrm>
            <a:off x="1136204" y="64806"/>
            <a:ext cx="6577616" cy="124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does this?</a:t>
            </a:r>
            <a:endParaRPr lang="en-GB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23">
            <a:extLst>
              <a:ext uri="{FF2B5EF4-FFF2-40B4-BE49-F238E27FC236}">
                <a16:creationId xmlns:a16="http://schemas.microsoft.com/office/drawing/2014/main" id="{A82C3CFD-96FE-B348-A07E-37ECF0A8E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9B8346-4240-7E44-81A1-6F618F56C134}"/>
              </a:ext>
            </a:extLst>
          </p:cNvPr>
          <p:cNvSpPr txBox="1"/>
          <p:nvPr/>
        </p:nvSpPr>
        <p:spPr>
          <a:xfrm>
            <a:off x="1035246" y="1362992"/>
            <a:ext cx="105140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22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look at other people who work</a:t>
            </a:r>
            <a:r>
              <a:rPr lang="en-US" sz="3600" dirty="0">
                <a:solidFill>
                  <a:srgbClr val="22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C65AB6-8B06-22CA-F553-DFE30326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134" y="2321800"/>
            <a:ext cx="5630684" cy="375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944F78-8095-0DB7-15F5-50ECCA983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006" y="2040100"/>
            <a:ext cx="2901293" cy="435194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391A18F-B19A-9BA7-D6A8-9DA19509DB27}"/>
              </a:ext>
            </a:extLst>
          </p:cNvPr>
          <p:cNvSpPr/>
          <p:nvPr/>
        </p:nvSpPr>
        <p:spPr>
          <a:xfrm>
            <a:off x="6314277" y="2569105"/>
            <a:ext cx="3021259" cy="3013819"/>
          </a:xfrm>
          <a:prstGeom prst="ellipse">
            <a:avLst/>
          </a:prstGeom>
          <a:solidFill>
            <a:srgbClr val="8EC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EC952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8D6A2D-7333-711E-A910-C3B7291BAEFB}"/>
              </a:ext>
            </a:extLst>
          </p:cNvPr>
          <p:cNvSpPr txBox="1"/>
          <p:nvPr/>
        </p:nvSpPr>
        <p:spPr>
          <a:xfrm>
            <a:off x="6661814" y="3752848"/>
            <a:ext cx="24671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Engineers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AB5F56-393E-538C-60F9-F5EC9E1B5A66}"/>
              </a:ext>
            </a:extLst>
          </p:cNvPr>
          <p:cNvSpPr txBox="1"/>
          <p:nvPr/>
        </p:nvSpPr>
        <p:spPr>
          <a:xfrm>
            <a:off x="1394750" y="2279985"/>
            <a:ext cx="5630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22569"/>
                </a:solidFill>
              </a:rPr>
              <a:t>Caroline Hamilton is a Mechanical Engineer and one of our volunteers</a:t>
            </a:r>
          </a:p>
        </p:txBody>
      </p:sp>
      <p:pic>
        <p:nvPicPr>
          <p:cNvPr id="5" name="Picture 4" descr="A logo with a letter p&#10;&#10;Description automatically generated">
            <a:extLst>
              <a:ext uri="{FF2B5EF4-FFF2-40B4-BE49-F238E27FC236}">
                <a16:creationId xmlns:a16="http://schemas.microsoft.com/office/drawing/2014/main" id="{9B6039A4-33C3-A4D8-D490-0E0598DD0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455" y="298537"/>
            <a:ext cx="3909851" cy="548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207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7BBB32-6844-E848-BDB2-4F412B822984}"/>
              </a:ext>
            </a:extLst>
          </p:cNvPr>
          <p:cNvSpPr/>
          <p:nvPr/>
        </p:nvSpPr>
        <p:spPr>
          <a:xfrm>
            <a:off x="0" y="13779"/>
            <a:ext cx="82591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54200CA4-B545-7344-A26E-29A2F8B9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150" y="6356350"/>
            <a:ext cx="2743200" cy="365125"/>
          </a:xfrm>
        </p:spPr>
        <p:txBody>
          <a:bodyPr/>
          <a:lstStyle/>
          <a:p>
            <a:fld id="{A750A46B-4698-9F4F-8E87-0828684C386C}" type="datetime1">
              <a:rPr lang="en-GB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06/08/2024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224E20-8288-214E-AA74-FF529AEC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80772" cy="365125"/>
          </a:xfrm>
        </p:spPr>
        <p:txBody>
          <a:bodyPr/>
          <a:lstStyle/>
          <a:p>
            <a:fld id="{9D951D41-A816-C441-A2EF-69ED011DC7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6BB06B-45DD-DD40-8C63-21C9F47DD9E1}"/>
              </a:ext>
            </a:extLst>
          </p:cNvPr>
          <p:cNvSpPr txBox="1">
            <a:spLocks/>
          </p:cNvSpPr>
          <p:nvPr/>
        </p:nvSpPr>
        <p:spPr>
          <a:xfrm>
            <a:off x="1136204" y="64806"/>
            <a:ext cx="6577616" cy="124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does this?</a:t>
            </a:r>
            <a:endParaRPr lang="en-GB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23">
            <a:extLst>
              <a:ext uri="{FF2B5EF4-FFF2-40B4-BE49-F238E27FC236}">
                <a16:creationId xmlns:a16="http://schemas.microsoft.com/office/drawing/2014/main" id="{A82C3CFD-96FE-B348-A07E-37ECF0A8E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www.primarybusinesspartnership.org.uk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9A72D4-1115-0EFD-B395-6AB86A53E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504" y="969218"/>
            <a:ext cx="3920559" cy="3640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7ED2AD-9DE6-8561-F988-C4D26AC3A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250" y="3629318"/>
            <a:ext cx="4064000" cy="26035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C0A18A9-1E43-7399-3593-9EC33960F27F}"/>
              </a:ext>
            </a:extLst>
          </p:cNvPr>
          <p:cNvSpPr/>
          <p:nvPr/>
        </p:nvSpPr>
        <p:spPr>
          <a:xfrm>
            <a:off x="3809960" y="2516501"/>
            <a:ext cx="2591453" cy="2603499"/>
          </a:xfrm>
          <a:prstGeom prst="ellipse">
            <a:avLst/>
          </a:prstGeom>
          <a:solidFill>
            <a:srgbClr val="8EC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EC952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17AD6B-B3C0-E3E5-AC2E-3B7ED5D230AC}"/>
              </a:ext>
            </a:extLst>
          </p:cNvPr>
          <p:cNvSpPr txBox="1"/>
          <p:nvPr/>
        </p:nvSpPr>
        <p:spPr>
          <a:xfrm>
            <a:off x="4390334" y="3629318"/>
            <a:ext cx="1929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Scientist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191C7C-8D6A-63D6-D5D2-6B3F84636F67}"/>
              </a:ext>
            </a:extLst>
          </p:cNvPr>
          <p:cNvSpPr txBox="1"/>
          <p:nvPr/>
        </p:nvSpPr>
        <p:spPr>
          <a:xfrm>
            <a:off x="7205104" y="5299192"/>
            <a:ext cx="1929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Hairdresser</a:t>
            </a: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7F3F3F-0B13-9F00-B553-77B8A6E52A72}"/>
              </a:ext>
            </a:extLst>
          </p:cNvPr>
          <p:cNvSpPr txBox="1"/>
          <p:nvPr/>
        </p:nvSpPr>
        <p:spPr>
          <a:xfrm>
            <a:off x="10442482" y="3050694"/>
            <a:ext cx="1929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Scientist</a:t>
            </a: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E9F27DD-DF69-80CA-D21F-59E35B3E090C}"/>
              </a:ext>
            </a:extLst>
          </p:cNvPr>
          <p:cNvSpPr/>
          <p:nvPr/>
        </p:nvSpPr>
        <p:spPr>
          <a:xfrm>
            <a:off x="6573911" y="1189476"/>
            <a:ext cx="4999739" cy="5059956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9A2828C-3895-4B6C-1447-92A12D07B342}"/>
              </a:ext>
            </a:extLst>
          </p:cNvPr>
          <p:cNvSpPr/>
          <p:nvPr/>
        </p:nvSpPr>
        <p:spPr>
          <a:xfrm>
            <a:off x="9773764" y="4140012"/>
            <a:ext cx="2265464" cy="2216338"/>
          </a:xfrm>
          <a:prstGeom prst="ellipse">
            <a:avLst/>
          </a:prstGeom>
          <a:solidFill>
            <a:srgbClr val="8EC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Hairdresser</a:t>
            </a:r>
            <a:endParaRPr lang="en-US" dirty="0">
              <a:highlight>
                <a:srgbClr val="8EC952"/>
              </a:highlight>
            </a:endParaRPr>
          </a:p>
        </p:txBody>
      </p:sp>
      <p:pic>
        <p:nvPicPr>
          <p:cNvPr id="2" name="Picture 1" descr="A logo with a letter p&#10;&#10;Description automatically generated">
            <a:extLst>
              <a:ext uri="{FF2B5EF4-FFF2-40B4-BE49-F238E27FC236}">
                <a16:creationId xmlns:a16="http://schemas.microsoft.com/office/drawing/2014/main" id="{42E10586-6AF9-ADC7-8B58-E319688FC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455" y="298537"/>
            <a:ext cx="3909851" cy="548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073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7c7fd58-bcf8-457a-9eef-035eb128e379">
      <Terms xmlns="http://schemas.microsoft.com/office/infopath/2007/PartnerControls"/>
    </lcf76f155ced4ddcb4097134ff3c332f>
    <TaxCatchAll xmlns="a1045fd5-da14-4929-a53d-769bde7693a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310625A4ECB044829439499948840F" ma:contentTypeVersion="15" ma:contentTypeDescription="Create a new document." ma:contentTypeScope="" ma:versionID="98d66974d0a9c586af6f8ebbff532793">
  <xsd:schema xmlns:xsd="http://www.w3.org/2001/XMLSchema" xmlns:xs="http://www.w3.org/2001/XMLSchema" xmlns:p="http://schemas.microsoft.com/office/2006/metadata/properties" xmlns:ns2="a7c7fd58-bcf8-457a-9eef-035eb128e379" xmlns:ns3="a1045fd5-da14-4929-a53d-769bde7693a7" targetNamespace="http://schemas.microsoft.com/office/2006/metadata/properties" ma:root="true" ma:fieldsID="bf95cbee28312a4803fe0d513bc17856" ns2:_="" ns3:_="">
    <xsd:import namespace="a7c7fd58-bcf8-457a-9eef-035eb128e379"/>
    <xsd:import namespace="a1045fd5-da14-4929-a53d-769bde7693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c7fd58-bcf8-457a-9eef-035eb128e3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cc2da29-7606-4d49-8b72-13e118f1d7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045fd5-da14-4929-a53d-769bde7693a7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29424162-76b6-4836-bea4-80bdcfa0f9db}" ma:internalName="TaxCatchAll" ma:showField="CatchAllData" ma:web="a1045fd5-da14-4929-a53d-769bde7693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C32C89-953D-4326-A5FC-D92DBE2B3F7D}">
  <ds:schemaRefs>
    <ds:schemaRef ds:uri="http://schemas.microsoft.com/office/2006/metadata/properties"/>
    <ds:schemaRef ds:uri="http://schemas.microsoft.com/office/infopath/2007/PartnerControls"/>
    <ds:schemaRef ds:uri="a7c7fd58-bcf8-457a-9eef-035eb128e379"/>
    <ds:schemaRef ds:uri="a1045fd5-da14-4929-a53d-769bde7693a7"/>
  </ds:schemaRefs>
</ds:datastoreItem>
</file>

<file path=customXml/itemProps2.xml><?xml version="1.0" encoding="utf-8"?>
<ds:datastoreItem xmlns:ds="http://schemas.openxmlformats.org/officeDocument/2006/customXml" ds:itemID="{B49FB83D-6420-4D8C-A41F-41736A7FD7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62B384-4996-4B08-A6FC-72337B7B6C2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4773</TotalTime>
  <Words>652</Words>
  <Application>Microsoft Office PowerPoint</Application>
  <PresentationFormat>Widescreen</PresentationFormat>
  <Paragraphs>123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Frutiger LT W03_55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Penny Watson</dc:creator>
  <cp:lastModifiedBy>Claire Johnson</cp:lastModifiedBy>
  <cp:revision>147</cp:revision>
  <dcterms:created xsi:type="dcterms:W3CDTF">2021-06-03T18:44:04Z</dcterms:created>
  <dcterms:modified xsi:type="dcterms:W3CDTF">2024-08-06T09:08:41Z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0x01010076310625A4ECB044829439499948840F</vt:lpwstr>
  </property>
  <property fmtid="{D5CDD505-2E9C-101B-9397-08002B2CF9AE}" pid="3" name="MediaServiceImageTags">
    <vt:lpwstr/>
  </property>
</Properties>
</file>