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embeddedFontLst>
    <p:embeddedFont>
      <p:font typeface="Ruge Boogie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hKM+0WLMc/9aOkCH3UiyV1fwlC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20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Reynolds" userId="fbef7636-d118-4be1-8695-a6c7015fe255" providerId="ADAL" clId="{09F4528F-25CB-47ED-A731-038E283B5B03}"/>
    <pc:docChg chg="modSld">
      <pc:chgData name="Sophie Reynolds" userId="fbef7636-d118-4be1-8695-a6c7015fe255" providerId="ADAL" clId="{09F4528F-25CB-47ED-A731-038E283B5B03}" dt="2024-03-04T14:31:13.301" v="0" actId="1036"/>
      <pc:docMkLst>
        <pc:docMk/>
      </pc:docMkLst>
      <pc:sldChg chg="modSp mod">
        <pc:chgData name="Sophie Reynolds" userId="fbef7636-d118-4be1-8695-a6c7015fe255" providerId="ADAL" clId="{09F4528F-25CB-47ED-A731-038E283B5B03}" dt="2024-03-04T14:31:13.301" v="0" actId="1036"/>
        <pc:sldMkLst>
          <pc:docMk/>
          <pc:sldMk cId="0" sldId="256"/>
        </pc:sldMkLst>
        <pc:spChg chg="mod">
          <ac:chgData name="Sophie Reynolds" userId="fbef7636-d118-4be1-8695-a6c7015fe255" providerId="ADAL" clId="{09F4528F-25CB-47ED-A731-038E283B5B03}" dt="2024-03-04T14:31:13.301" v="0" actId="1036"/>
          <ac:spMkLst>
            <pc:docMk/>
            <pc:sldMk cId="0" sldId="256"/>
            <ac:spMk id="82" creationId="{00000000-0000-0000-0000-000000000000}"/>
          </ac:spMkLst>
        </pc:spChg>
      </pc:sldChg>
    </pc:docChg>
  </pc:docChgLst>
  <pc:docChgLst>
    <pc:chgData name="Claire Johnson" userId="885cd9e4-929e-41fe-97b5-13405844c4df" providerId="ADAL" clId="{4E83D75C-5046-4BCE-9322-4C03C8BA6339}"/>
    <pc:docChg chg="custSel modSld">
      <pc:chgData name="Claire Johnson" userId="885cd9e4-929e-41fe-97b5-13405844c4df" providerId="ADAL" clId="{4E83D75C-5046-4BCE-9322-4C03C8BA6339}" dt="2024-02-15T11:14:02.677" v="2" actId="478"/>
      <pc:docMkLst>
        <pc:docMk/>
      </pc:docMkLst>
      <pc:sldChg chg="delSp modSp mod">
        <pc:chgData name="Claire Johnson" userId="885cd9e4-929e-41fe-97b5-13405844c4df" providerId="ADAL" clId="{4E83D75C-5046-4BCE-9322-4C03C8BA6339}" dt="2024-02-15T11:14:02.677" v="2" actId="478"/>
        <pc:sldMkLst>
          <pc:docMk/>
          <pc:sldMk cId="0" sldId="256"/>
        </pc:sldMkLst>
        <pc:spChg chg="del mod">
          <ac:chgData name="Claire Johnson" userId="885cd9e4-929e-41fe-97b5-13405844c4df" providerId="ADAL" clId="{4E83D75C-5046-4BCE-9322-4C03C8BA6339}" dt="2024-02-15T11:14:02.677" v="2" actId="478"/>
          <ac:spMkLst>
            <pc:docMk/>
            <pc:sldMk cId="0" sldId="256"/>
            <ac:spMk id="8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" name="Google Shape;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5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5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5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" name="Google Shape;56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5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/>
          <p:nvPr/>
        </p:nvSpPr>
        <p:spPr>
          <a:xfrm>
            <a:off x="816677" y="24978"/>
            <a:ext cx="11366090" cy="6858000"/>
          </a:xfrm>
          <a:prstGeom prst="rect">
            <a:avLst/>
          </a:prstGeom>
          <a:solidFill>
            <a:srgbClr val="8EC952"/>
          </a:solidFill>
          <a:ln w="12700" cap="flat" cmpd="sng">
            <a:solidFill>
              <a:srgbClr val="A1A1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2"/>
          <p:cNvSpPr/>
          <p:nvPr/>
        </p:nvSpPr>
        <p:spPr>
          <a:xfrm>
            <a:off x="0" y="15146"/>
            <a:ext cx="825910" cy="6858000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www.cforlp.org.uk</a:t>
            </a:r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3380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1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1672" y="2198665"/>
            <a:ext cx="9824632" cy="195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03" y="228599"/>
            <a:ext cx="638504" cy="638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5"/>
          <p:cNvSpPr/>
          <p:nvPr/>
        </p:nvSpPr>
        <p:spPr>
          <a:xfrm>
            <a:off x="802760" y="19462"/>
            <a:ext cx="11366090" cy="6858000"/>
          </a:xfrm>
          <a:prstGeom prst="rect">
            <a:avLst/>
          </a:prstGeom>
          <a:noFill/>
          <a:ln w="12700" cap="flat" cmpd="sng">
            <a:solidFill>
              <a:srgbClr val="A1A1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A25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45"/>
          <p:cNvSpPr/>
          <p:nvPr/>
        </p:nvSpPr>
        <p:spPr>
          <a:xfrm>
            <a:off x="0" y="19462"/>
            <a:ext cx="825910" cy="6858000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www.cforlp.org.uk</a:t>
            </a:r>
            <a:endParaRPr/>
          </a:p>
        </p:txBody>
      </p:sp>
      <p:sp>
        <p:nvSpPr>
          <p:cNvPr id="96" name="Google Shape;96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3380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2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5"/>
          <p:cNvSpPr/>
          <p:nvPr/>
        </p:nvSpPr>
        <p:spPr>
          <a:xfrm>
            <a:off x="888720" y="233440"/>
            <a:ext cx="5926622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22569"/>
                </a:solidFill>
                <a:latin typeface="Arial"/>
                <a:ea typeface="Arial"/>
                <a:cs typeface="Arial"/>
                <a:sym typeface="Arial"/>
              </a:rPr>
              <a:t>What is a business?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566" y="129521"/>
            <a:ext cx="3672806" cy="77283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45"/>
          <p:cNvSpPr txBox="1"/>
          <p:nvPr/>
        </p:nvSpPr>
        <p:spPr>
          <a:xfrm>
            <a:off x="1035394" y="1355279"/>
            <a:ext cx="10923972" cy="1892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2E397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2E3973"/>
                </a:solidFill>
                <a:latin typeface="Arial"/>
                <a:ea typeface="Arial"/>
                <a:cs typeface="Arial"/>
                <a:sym typeface="Arial"/>
              </a:rPr>
              <a:t>An organisation that produces and/or sells goods or services and a place where people work.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2E39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4834" y="3448462"/>
            <a:ext cx="1767015" cy="1767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20716" y="3420708"/>
            <a:ext cx="2269957" cy="1702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9475" y="3448462"/>
            <a:ext cx="2513401" cy="1677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37881" y="3510707"/>
            <a:ext cx="2463785" cy="1642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5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703" y="228599"/>
            <a:ext cx="638504" cy="638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6"/>
          <p:cNvSpPr/>
          <p:nvPr/>
        </p:nvSpPr>
        <p:spPr>
          <a:xfrm>
            <a:off x="802760" y="19462"/>
            <a:ext cx="11366090" cy="6858000"/>
          </a:xfrm>
          <a:prstGeom prst="rect">
            <a:avLst/>
          </a:prstGeom>
          <a:noFill/>
          <a:ln w="12700" cap="flat" cmpd="sng">
            <a:solidFill>
              <a:srgbClr val="A1A1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A25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6"/>
          <p:cNvSpPr/>
          <p:nvPr/>
        </p:nvSpPr>
        <p:spPr>
          <a:xfrm>
            <a:off x="-1" y="0"/>
            <a:ext cx="825910" cy="6858000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www.cforlp.org.uk</a:t>
            </a:r>
            <a:endParaRPr/>
          </a:p>
        </p:txBody>
      </p:sp>
      <p:sp>
        <p:nvSpPr>
          <p:cNvPr id="112" name="Google Shape;112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3380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3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6"/>
          <p:cNvSpPr/>
          <p:nvPr/>
        </p:nvSpPr>
        <p:spPr>
          <a:xfrm>
            <a:off x="888717" y="770281"/>
            <a:ext cx="8427307" cy="73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222569"/>
                </a:solidFill>
                <a:latin typeface="Arial"/>
                <a:ea typeface="Arial"/>
                <a:cs typeface="Arial"/>
                <a:sym typeface="Arial"/>
              </a:rPr>
              <a:t>Is this a small, medium or large business?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566" y="129521"/>
            <a:ext cx="3672806" cy="77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4622" y="1755078"/>
            <a:ext cx="5927047" cy="4445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703" y="228599"/>
            <a:ext cx="638504" cy="638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8"/>
          <p:cNvSpPr/>
          <p:nvPr/>
        </p:nvSpPr>
        <p:spPr>
          <a:xfrm>
            <a:off x="802760" y="19462"/>
            <a:ext cx="11366090" cy="6858000"/>
          </a:xfrm>
          <a:prstGeom prst="rect">
            <a:avLst/>
          </a:prstGeom>
          <a:noFill/>
          <a:ln w="12700" cap="flat" cmpd="sng">
            <a:solidFill>
              <a:srgbClr val="A1A1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A25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8"/>
          <p:cNvSpPr/>
          <p:nvPr/>
        </p:nvSpPr>
        <p:spPr>
          <a:xfrm>
            <a:off x="0" y="19462"/>
            <a:ext cx="825910" cy="6858000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www.cforlp.org.uk</a:t>
            </a:r>
            <a:endParaRPr/>
          </a:p>
        </p:txBody>
      </p:sp>
      <p:sp>
        <p:nvSpPr>
          <p:cNvPr id="124" name="Google Shape;124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3380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4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8"/>
          <p:cNvSpPr/>
          <p:nvPr/>
        </p:nvSpPr>
        <p:spPr>
          <a:xfrm>
            <a:off x="888717" y="770281"/>
            <a:ext cx="7037504" cy="73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222569"/>
                </a:solidFill>
                <a:latin typeface="Arial"/>
                <a:ea typeface="Arial"/>
                <a:cs typeface="Arial"/>
                <a:sym typeface="Arial"/>
              </a:rPr>
              <a:t>Does it provide goods or services?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566" y="129521"/>
            <a:ext cx="3672806" cy="77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9725" y="1649896"/>
            <a:ext cx="2605059" cy="3483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38599" y="1510035"/>
            <a:ext cx="2964094" cy="2964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10238" y="3866933"/>
            <a:ext cx="2564258" cy="2564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53400" y="1651807"/>
            <a:ext cx="3521468" cy="2347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8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703" y="228599"/>
            <a:ext cx="638504" cy="638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4534" y="3881198"/>
            <a:ext cx="2918769" cy="291876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7"/>
          <p:cNvSpPr/>
          <p:nvPr/>
        </p:nvSpPr>
        <p:spPr>
          <a:xfrm>
            <a:off x="802760" y="19462"/>
            <a:ext cx="11366090" cy="6858000"/>
          </a:xfrm>
          <a:prstGeom prst="rect">
            <a:avLst/>
          </a:prstGeom>
          <a:noFill/>
          <a:ln w="12700" cap="flat" cmpd="sng">
            <a:solidFill>
              <a:srgbClr val="A1A1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A25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7"/>
          <p:cNvSpPr/>
          <p:nvPr/>
        </p:nvSpPr>
        <p:spPr>
          <a:xfrm>
            <a:off x="0" y="19462"/>
            <a:ext cx="825910" cy="6858000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www.cforlp.org.uk</a:t>
            </a:r>
            <a:endParaRPr/>
          </a:p>
        </p:txBody>
      </p:sp>
      <p:sp>
        <p:nvSpPr>
          <p:cNvPr id="140" name="Google Shape;140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3380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5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7"/>
          <p:cNvSpPr/>
          <p:nvPr/>
        </p:nvSpPr>
        <p:spPr>
          <a:xfrm>
            <a:off x="888717" y="770281"/>
            <a:ext cx="5420074" cy="73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222569"/>
                </a:solidFill>
                <a:latin typeface="Arial"/>
                <a:ea typeface="Arial"/>
                <a:cs typeface="Arial"/>
                <a:sym typeface="Arial"/>
              </a:rPr>
              <a:t>What makes it successful?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8566" y="129521"/>
            <a:ext cx="3672806" cy="77283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47"/>
          <p:cNvSpPr txBox="1"/>
          <p:nvPr/>
        </p:nvSpPr>
        <p:spPr>
          <a:xfrm>
            <a:off x="6835943" y="3608745"/>
            <a:ext cx="5332907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They have lots of tasty biscuits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7"/>
          <p:cNvSpPr txBox="1"/>
          <p:nvPr/>
        </p:nvSpPr>
        <p:spPr>
          <a:xfrm>
            <a:off x="6835944" y="2531527"/>
            <a:ext cx="512335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There are different prices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7"/>
          <p:cNvSpPr txBox="1"/>
          <p:nvPr/>
        </p:nvSpPr>
        <p:spPr>
          <a:xfrm>
            <a:off x="6835943" y="1956953"/>
            <a:ext cx="515542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There is a lot of choice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7"/>
          <p:cNvSpPr txBox="1"/>
          <p:nvPr/>
        </p:nvSpPr>
        <p:spPr>
          <a:xfrm>
            <a:off x="6835942" y="4657160"/>
            <a:ext cx="5332907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You can buy them everywhere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9498" y="1594135"/>
            <a:ext cx="3065513" cy="3065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47"/>
          <p:cNvPicPr preferRelativeResize="0"/>
          <p:nvPr/>
        </p:nvPicPr>
        <p:blipFill rotWithShape="1">
          <a:blip r:embed="rId6">
            <a:alphaModFix/>
          </a:blip>
          <a:srcRect l="26339" r="25646"/>
          <a:stretch/>
        </p:blipFill>
        <p:spPr>
          <a:xfrm>
            <a:off x="4322675" y="1807481"/>
            <a:ext cx="1929952" cy="2679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7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3703" y="228599"/>
            <a:ext cx="638504" cy="638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2"/>
          <p:cNvSpPr/>
          <p:nvPr/>
        </p:nvSpPr>
        <p:spPr>
          <a:xfrm>
            <a:off x="802760" y="19462"/>
            <a:ext cx="11366090" cy="6858000"/>
          </a:xfrm>
          <a:prstGeom prst="rect">
            <a:avLst/>
          </a:prstGeom>
          <a:noFill/>
          <a:ln w="12700" cap="flat" cmpd="sng">
            <a:solidFill>
              <a:srgbClr val="A1A1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A25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2"/>
          <p:cNvSpPr/>
          <p:nvPr/>
        </p:nvSpPr>
        <p:spPr>
          <a:xfrm>
            <a:off x="0" y="19462"/>
            <a:ext cx="825910" cy="6858000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www.cforlp.org.uk</a:t>
            </a:r>
            <a:endParaRPr/>
          </a:p>
        </p:txBody>
      </p:sp>
      <p:sp>
        <p:nvSpPr>
          <p:cNvPr id="157" name="Google Shape;157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3380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6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62"/>
          <p:cNvSpPr/>
          <p:nvPr/>
        </p:nvSpPr>
        <p:spPr>
          <a:xfrm>
            <a:off x="888717" y="770281"/>
            <a:ext cx="8427307" cy="73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222569"/>
                </a:solidFill>
                <a:latin typeface="Arial"/>
                <a:ea typeface="Arial"/>
                <a:cs typeface="Arial"/>
                <a:sym typeface="Arial"/>
              </a:rPr>
              <a:t>Is this a small, medium or large business?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566" y="129521"/>
            <a:ext cx="3672806" cy="77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06008" y="2150795"/>
            <a:ext cx="3040722" cy="434388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62"/>
          <p:cNvSpPr txBox="1"/>
          <p:nvPr/>
        </p:nvSpPr>
        <p:spPr>
          <a:xfrm>
            <a:off x="4767209" y="2963696"/>
            <a:ext cx="471583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E28957"/>
                </a:solidFill>
                <a:latin typeface="Ruge Boogie"/>
                <a:ea typeface="Ruge Boogie"/>
                <a:cs typeface="Ruge Boogie"/>
                <a:sym typeface="Ruge Boogie"/>
              </a:rPr>
              <a:t>Walkies – dog walker &amp; sitter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6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703" y="228599"/>
            <a:ext cx="638504" cy="638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3"/>
          <p:cNvSpPr/>
          <p:nvPr/>
        </p:nvSpPr>
        <p:spPr>
          <a:xfrm>
            <a:off x="802760" y="19462"/>
            <a:ext cx="11366090" cy="6858000"/>
          </a:xfrm>
          <a:prstGeom prst="rect">
            <a:avLst/>
          </a:prstGeom>
          <a:noFill/>
          <a:ln w="12700" cap="flat" cmpd="sng">
            <a:solidFill>
              <a:srgbClr val="A1A1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A25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63"/>
          <p:cNvSpPr/>
          <p:nvPr/>
        </p:nvSpPr>
        <p:spPr>
          <a:xfrm>
            <a:off x="0" y="19462"/>
            <a:ext cx="825910" cy="6858000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www.cforlp.org.uk</a:t>
            </a:r>
            <a:endParaRPr/>
          </a:p>
        </p:txBody>
      </p:sp>
      <p:sp>
        <p:nvSpPr>
          <p:cNvPr id="170" name="Google Shape;170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3380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7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63"/>
          <p:cNvSpPr/>
          <p:nvPr/>
        </p:nvSpPr>
        <p:spPr>
          <a:xfrm>
            <a:off x="888717" y="770281"/>
            <a:ext cx="7037504" cy="73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222569"/>
                </a:solidFill>
                <a:latin typeface="Arial"/>
                <a:ea typeface="Arial"/>
                <a:cs typeface="Arial"/>
                <a:sym typeface="Arial"/>
              </a:rPr>
              <a:t>Does it provide goods or services?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566" y="129521"/>
            <a:ext cx="3672806" cy="77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655" y="1663905"/>
            <a:ext cx="3981432" cy="442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88437" y="1712101"/>
            <a:ext cx="3555766" cy="229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6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84930" y="1663906"/>
            <a:ext cx="2908984" cy="4490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6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57029" y="4144077"/>
            <a:ext cx="2921814" cy="1943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63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703" y="228599"/>
            <a:ext cx="638504" cy="638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4"/>
          <p:cNvSpPr/>
          <p:nvPr/>
        </p:nvSpPr>
        <p:spPr>
          <a:xfrm>
            <a:off x="802760" y="19462"/>
            <a:ext cx="11366090" cy="6858000"/>
          </a:xfrm>
          <a:prstGeom prst="rect">
            <a:avLst/>
          </a:prstGeom>
          <a:noFill/>
          <a:ln w="12700" cap="flat" cmpd="sng">
            <a:solidFill>
              <a:srgbClr val="A1A1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A25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64"/>
          <p:cNvSpPr/>
          <p:nvPr/>
        </p:nvSpPr>
        <p:spPr>
          <a:xfrm>
            <a:off x="0" y="19462"/>
            <a:ext cx="825910" cy="6858000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www.cforlp.org.uk</a:t>
            </a:r>
            <a:endParaRPr/>
          </a:p>
        </p:txBody>
      </p:sp>
      <p:sp>
        <p:nvSpPr>
          <p:cNvPr id="185" name="Google Shape;185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3380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8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64"/>
          <p:cNvSpPr/>
          <p:nvPr/>
        </p:nvSpPr>
        <p:spPr>
          <a:xfrm>
            <a:off x="888717" y="770281"/>
            <a:ext cx="5420074" cy="73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222569"/>
                </a:solidFill>
                <a:latin typeface="Arial"/>
                <a:ea typeface="Arial"/>
                <a:cs typeface="Arial"/>
                <a:sym typeface="Arial"/>
              </a:rPr>
              <a:t>What makes it successful?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566" y="129521"/>
            <a:ext cx="3672806" cy="77283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64"/>
          <p:cNvSpPr txBox="1"/>
          <p:nvPr/>
        </p:nvSpPr>
        <p:spPr>
          <a:xfrm>
            <a:off x="6279134" y="3843343"/>
            <a:ext cx="530100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It offers different options to suit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64"/>
          <p:cNvSpPr txBox="1"/>
          <p:nvPr/>
        </p:nvSpPr>
        <p:spPr>
          <a:xfrm>
            <a:off x="6308791" y="2827680"/>
            <a:ext cx="492984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It’s flexible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64"/>
          <p:cNvSpPr txBox="1"/>
          <p:nvPr/>
        </p:nvSpPr>
        <p:spPr>
          <a:xfrm>
            <a:off x="6308791" y="2251137"/>
            <a:ext cx="502508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Lots of people have dogs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5974" y="2220238"/>
            <a:ext cx="5025087" cy="3344823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64"/>
          <p:cNvSpPr txBox="1"/>
          <p:nvPr/>
        </p:nvSpPr>
        <p:spPr>
          <a:xfrm>
            <a:off x="6279134" y="4663206"/>
            <a:ext cx="568818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Keeps dog fit, healthy and happy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6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703" y="228599"/>
            <a:ext cx="638504" cy="638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9"/>
          <p:cNvSpPr/>
          <p:nvPr/>
        </p:nvSpPr>
        <p:spPr>
          <a:xfrm>
            <a:off x="802760" y="19462"/>
            <a:ext cx="11366090" cy="6858000"/>
          </a:xfrm>
          <a:prstGeom prst="rect">
            <a:avLst/>
          </a:prstGeom>
          <a:noFill/>
          <a:ln w="12700" cap="flat" cmpd="sng">
            <a:solidFill>
              <a:srgbClr val="A1A1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A25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49"/>
          <p:cNvSpPr/>
          <p:nvPr/>
        </p:nvSpPr>
        <p:spPr>
          <a:xfrm>
            <a:off x="0" y="19462"/>
            <a:ext cx="825910" cy="6858000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www.cforlp.org.uk</a:t>
            </a:r>
            <a:endParaRPr/>
          </a:p>
        </p:txBody>
      </p:sp>
      <p:sp>
        <p:nvSpPr>
          <p:cNvPr id="201" name="Google Shape;201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3380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9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49"/>
          <p:cNvSpPr/>
          <p:nvPr/>
        </p:nvSpPr>
        <p:spPr>
          <a:xfrm>
            <a:off x="888717" y="770281"/>
            <a:ext cx="3438762" cy="73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222569"/>
                </a:solidFill>
                <a:latin typeface="Arial"/>
                <a:ea typeface="Arial"/>
                <a:cs typeface="Arial"/>
                <a:sym typeface="Arial"/>
              </a:rPr>
              <a:t>Useful video clip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566" y="129521"/>
            <a:ext cx="3672806" cy="77283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9"/>
          <p:cNvSpPr txBox="1"/>
          <p:nvPr/>
        </p:nvSpPr>
        <p:spPr>
          <a:xfrm>
            <a:off x="1010652" y="2106965"/>
            <a:ext cx="10515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a company – Happy Learning - https://youtu.be/EX9CgUTsTUg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4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03" y="228599"/>
            <a:ext cx="638504" cy="638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c7fd58-bcf8-457a-9eef-035eb128e379">
      <Terms xmlns="http://schemas.microsoft.com/office/infopath/2007/PartnerControls"/>
    </lcf76f155ced4ddcb4097134ff3c332f>
    <TaxCatchAll xmlns="a1045fd5-da14-4929-a53d-769bde7693a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310625A4ECB044829439499948840F" ma:contentTypeVersion="15" ma:contentTypeDescription="Create a new document." ma:contentTypeScope="" ma:versionID="91e280a5e4f21a5b92cf2fbed89393c6">
  <xsd:schema xmlns:xsd="http://www.w3.org/2001/XMLSchema" xmlns:xs="http://www.w3.org/2001/XMLSchema" xmlns:p="http://schemas.microsoft.com/office/2006/metadata/properties" xmlns:ns2="a7c7fd58-bcf8-457a-9eef-035eb128e379" xmlns:ns3="a1045fd5-da14-4929-a53d-769bde7693a7" targetNamespace="http://schemas.microsoft.com/office/2006/metadata/properties" ma:root="true" ma:fieldsID="356d9f5165c478b18e9bf315e1e1a3d9" ns2:_="" ns3:_="">
    <xsd:import namespace="a7c7fd58-bcf8-457a-9eef-035eb128e379"/>
    <xsd:import namespace="a1045fd5-da14-4929-a53d-769bde7693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c7fd58-bcf8-457a-9eef-035eb128e3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cc2da29-7606-4d49-8b72-13e118f1d7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045fd5-da14-4929-a53d-769bde7693a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9424162-76b6-4836-bea4-80bdcfa0f9db}" ma:internalName="TaxCatchAll" ma:showField="CatchAllData" ma:web="a1045fd5-da14-4929-a53d-769bde7693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91B497-AAEC-421E-A20C-5CBA9592D5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CC88C0-69F1-4D3F-B993-6D3E0FF2668F}">
  <ds:schemaRefs>
    <ds:schemaRef ds:uri="http://schemas.microsoft.com/office/2006/metadata/properties"/>
    <ds:schemaRef ds:uri="http://schemas.microsoft.com/office/infopath/2007/PartnerControls"/>
    <ds:schemaRef ds:uri="a7c7fd58-bcf8-457a-9eef-035eb128e379"/>
    <ds:schemaRef ds:uri="a1045fd5-da14-4929-a53d-769bde7693a7"/>
  </ds:schemaRefs>
</ds:datastoreItem>
</file>

<file path=customXml/itemProps3.xml><?xml version="1.0" encoding="utf-8"?>
<ds:datastoreItem xmlns:ds="http://schemas.openxmlformats.org/officeDocument/2006/customXml" ds:itemID="{34BC06DB-DD50-4045-BA15-CD88BFA3FB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c7fd58-bcf8-457a-9eef-035eb128e379"/>
    <ds:schemaRef ds:uri="a1045fd5-da14-4929-a53d-769bde7693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204</Words>
  <Application>Microsoft Office PowerPoint</Application>
  <PresentationFormat>Widescreen</PresentationFormat>
  <Paragraphs>44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Arial</vt:lpstr>
      <vt:lpstr>Ruge Boogie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Penny Watson</dc:creator>
  <cp:lastModifiedBy>Sophie Reynolds</cp:lastModifiedBy>
  <cp:revision>1</cp:revision>
  <dcterms:created xsi:type="dcterms:W3CDTF">2021-06-03T18:44:04Z</dcterms:created>
  <dcterms:modified xsi:type="dcterms:W3CDTF">2024-03-04T14:31:22Z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0x01010076310625A4ECB044829439499948840F</vt:lpwstr>
  </property>
  <property fmtid="{D5CDD505-2E9C-101B-9397-08002B2CF9AE}" pid="3" name="MediaServiceImageTags">
    <vt:lpwstr/>
  </property>
</Properties>
</file>