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14"/>
  </p:notesMasterIdLst>
  <p:sldIdLst>
    <p:sldId id="256" r:id="rId5"/>
    <p:sldId id="330" r:id="rId6"/>
    <p:sldId id="339" r:id="rId7"/>
    <p:sldId id="340" r:id="rId8"/>
    <p:sldId id="341" r:id="rId9"/>
    <p:sldId id="342" r:id="rId10"/>
    <p:sldId id="343" r:id="rId11"/>
    <p:sldId id="344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1 | CforLP" id="{937D236A-6815-5E41-BBB0-083708908C65}">
          <p14:sldIdLst>
            <p14:sldId id="256"/>
          </p14:sldIdLst>
        </p14:section>
        <p14:section name="Lifelong Learning" id="{B55375FE-C215-5C48-B1DB-805C91ED85A3}">
          <p14:sldIdLst>
            <p14:sldId id="330"/>
            <p14:sldId id="339"/>
            <p14:sldId id="340"/>
            <p14:sldId id="341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569"/>
    <a:srgbClr val="B84A87"/>
    <a:srgbClr val="B1AEDB"/>
    <a:srgbClr val="CA3396"/>
    <a:srgbClr val="CB398D"/>
    <a:srgbClr val="8EC952"/>
    <a:srgbClr val="E61619"/>
    <a:srgbClr val="DBCD2A"/>
    <a:srgbClr val="B0ADDB"/>
    <a:srgbClr val="D6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9B795-71BA-400B-8A5F-D8ADED58CF50}" v="15" dt="2024-08-12T11:59:44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3"/>
    <p:restoredTop sz="96405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6C4DA-0746-C241-9B70-50C5F15236C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8D472-7F21-EB49-AB57-305821DD8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0E5E-858A-724A-8056-BF81510BE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88E59-67AD-CA43-A16C-D79C9952A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2849-996F-F34F-B1D0-77CAD6A4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01F-BBB3-B34C-A063-CC4674893915}" type="datetime1">
              <a:rPr lang="en-GB" smtClean="0"/>
              <a:t>08/10/2024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75296-25D4-304E-A9EB-EB93C04C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C2B4CB-CE77-E246-9C57-6989C9D0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9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F852E-E2FA-AE41-A638-6576FE23C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A16DF-854B-E440-B943-305F75BC0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33F0-F15A-234A-BA92-E3458AD2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BA2B-8391-B64E-BA89-ACEF4AF972DB}" type="datetime1">
              <a:rPr lang="en-GB" smtClean="0"/>
              <a:t>08/10/2024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2856-EDAE-E04E-A56C-A6BB1DEE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FF2C11-C8C4-D34F-A50E-1AE9D324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6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FC5F-0C6B-834B-A9C3-FA012F22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FC7C-472B-6E4E-88A2-7E6598C30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4716-F9EB-444A-8354-FDE599E1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109C-4CEF-6347-9A19-29EE64F9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8B05C-DC68-6D48-9133-469DEA26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9B18-AE37-4247-810A-991EB257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9668-AF9E-B644-B342-718C83A89632}" type="datetime1">
              <a:rPr lang="en-GB" smtClean="0"/>
              <a:t>08/10/2024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EC7D0-7FDA-9142-B927-7C7B1C5A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43301-0C5B-F640-9E71-85EA87B4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9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A859-D1C2-1447-8986-5FE2BFA6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8D4A0-98D7-1F47-8243-C5C18D3FF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A4D57-3947-024F-894C-18DC365E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C1DE-9E67-874E-B098-DD511B6B9840}" type="datetime1">
              <a:rPr lang="en-GB" smtClean="0"/>
              <a:t>08/10/2024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39854-EFEF-4240-A0EC-BAA73A78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ED5C5D-E420-F143-9669-4484CCE3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1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5FA6-390D-864F-A3F8-CCBB58C5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ECFD-5A1F-E948-8E74-33289F282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F4479-ADDD-8B40-93B0-38814997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476B5-358F-274E-A0F3-1F1A108F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825A-3756-1944-943D-FEB0AD8462D6}" type="datetime1">
              <a:rPr lang="en-GB" smtClean="0"/>
              <a:t>08/10/2024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06C24-95FE-7C49-9219-1D7385DC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505D-1B3B-5644-BC39-39E530D2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D6C39-0602-CA49-8F35-2D906D670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47804-4689-834C-B21F-00C8D4DC7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7858A-CD32-D448-8431-21A3AC1FC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95A10-72B8-4743-BF2B-22338CAC1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C39E5-72EE-FD40-9916-278660D9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05A-C323-3F44-8FA4-0BFA89AA02F8}" type="datetime1">
              <a:rPr lang="en-GB" smtClean="0"/>
              <a:t>08/10/2024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EE629-55BF-B547-8F93-1D336F8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FF90510-7C3D-2344-8EAA-C13B2D20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4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F6DC-0103-F442-A670-85FF5902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2B16C-B450-DD4C-9C9D-229228BE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1419-98F7-8945-9BF6-9CFAA535707E}" type="datetime1">
              <a:rPr lang="en-GB" smtClean="0"/>
              <a:t>08/10/2024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FE83F-8568-C643-A987-6944AD34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948982-D248-BB45-A196-CB0192AB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6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87557-CBFA-184D-96A1-4FC42AA7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ADC8-C7E0-1041-8496-38AC3D37EF9F}" type="datetime1">
              <a:rPr lang="en-GB" smtClean="0"/>
              <a:t>08/10/2024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8CEE5-BA73-164D-AD68-F4FA277E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510FF-5CE3-2746-89F8-29A38C9B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9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196D-2CD7-3A49-9094-C381084D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FD12C-F040-814C-B6BD-C447F192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5A8A2-4B6A-8848-B99F-2B32FEC40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356E5-964D-4C45-AF98-F3F1F1BD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2589-FDA2-9543-B19A-F9214416A382}" type="datetime1">
              <a:rPr lang="en-GB" smtClean="0"/>
              <a:t>08/10/2024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323B0-165B-1142-821F-0BC88F05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768F6F-E0DE-2042-9462-40E4C3D5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F344-9937-2B43-97CF-421E6F57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3CCB4-ABFF-B849-8111-1DA5916BA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04E4A-CB8C-5D43-B047-003915EC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1693-7389-9E4D-8B46-832DD86F17F1}" type="datetime1">
              <a:rPr lang="en-GB" smtClean="0"/>
              <a:t>08/10/2024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D9455-EA25-1D46-BCDD-351A996E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CF8227-75B7-9140-88E2-2069AF8F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4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CE749-C6F9-224A-A430-6C58C65F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10B47-409C-E747-8BCE-057954BF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516B9-E15D-9A42-8411-0C1943851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AC37F-EBD0-184F-8A75-4E1202EBF995}" type="datetime1">
              <a:rPr lang="en-GB" smtClean="0"/>
              <a:t>08/10/2024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F4C0F-F6E7-294A-8D72-0525B1148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2BDEC-89D6-C24D-AFF2-8EE7DC23F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3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8" r:id="rId9"/>
    <p:sldLayoutId id="2147483719" r:id="rId10"/>
    <p:sldLayoutId id="214748372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816677" y="15146"/>
            <a:ext cx="11366090" cy="6858000"/>
          </a:xfrm>
          <a:prstGeom prst="rect">
            <a:avLst/>
          </a:prstGeom>
          <a:solidFill>
            <a:srgbClr val="8EC952"/>
          </a:solidFill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0" y="15146"/>
            <a:ext cx="825910" cy="68580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www.cforlp.org.uk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80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672" y="2198665"/>
            <a:ext cx="9824632" cy="195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3" y="228599"/>
            <a:ext cx="638504" cy="63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08/10/2024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23">
            <a:extLst>
              <a:ext uri="{FF2B5EF4-FFF2-40B4-BE49-F238E27FC236}">
                <a16:creationId xmlns:a16="http://schemas.microsoft.com/office/drawing/2014/main" id="{35FFD8C9-FC87-1A45-9EC8-1D416E06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www.cforlp.org.uk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33F48F-7460-5E44-BB00-8F8D49142970}"/>
              </a:ext>
            </a:extLst>
          </p:cNvPr>
          <p:cNvSpPr txBox="1">
            <a:spLocks/>
          </p:cNvSpPr>
          <p:nvPr/>
        </p:nvSpPr>
        <p:spPr>
          <a:xfrm>
            <a:off x="1195839" y="95059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uses this?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05F5D58-8E24-AE4A-B9A1-8DE5FB3D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74" y="1545593"/>
            <a:ext cx="4700915" cy="47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98;p45">
            <a:extLst>
              <a:ext uri="{FF2B5EF4-FFF2-40B4-BE49-F238E27FC236}">
                <a16:creationId xmlns:a16="http://schemas.microsoft.com/office/drawing/2014/main" id="{0C131354-58D2-F62D-4A80-309EDA6960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129522"/>
            <a:ext cx="3380772" cy="73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55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08/10/2024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23">
            <a:extLst>
              <a:ext uri="{FF2B5EF4-FFF2-40B4-BE49-F238E27FC236}">
                <a16:creationId xmlns:a16="http://schemas.microsoft.com/office/drawing/2014/main" id="{35FFD8C9-FC87-1A45-9EC8-1D416E06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www.cforlp.org.uk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33F48F-7460-5E44-BB00-8F8D49142970}"/>
              </a:ext>
            </a:extLst>
          </p:cNvPr>
          <p:cNvSpPr txBox="1">
            <a:spLocks/>
          </p:cNvSpPr>
          <p:nvPr/>
        </p:nvSpPr>
        <p:spPr>
          <a:xfrm>
            <a:off x="1196190" y="-41453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uses this?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49BBC570-D1AF-3C4A-B069-6715B213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77" y="2120766"/>
            <a:ext cx="3492005" cy="349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DBE44E3D-C2F5-0B49-B61F-F7259118B60D}"/>
              </a:ext>
            </a:extLst>
          </p:cNvPr>
          <p:cNvSpPr txBox="1"/>
          <p:nvPr/>
        </p:nvSpPr>
        <p:spPr>
          <a:xfrm>
            <a:off x="8374842" y="240955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D0DE7B8-7115-EA41-8DA8-25A3E37E8FD2}"/>
              </a:ext>
            </a:extLst>
          </p:cNvPr>
          <p:cNvSpPr txBox="1"/>
          <p:nvPr/>
        </p:nvSpPr>
        <p:spPr>
          <a:xfrm>
            <a:off x="9713804" y="432642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Musician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6B0E344-E084-2D48-87A1-021071903B4D}"/>
              </a:ext>
            </a:extLst>
          </p:cNvPr>
          <p:cNvSpPr txBox="1"/>
          <p:nvPr/>
        </p:nvSpPr>
        <p:spPr>
          <a:xfrm>
            <a:off x="1485416" y="304702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DA6A5F-42A2-E34A-95B2-91117EDEC3B6}"/>
              </a:ext>
            </a:extLst>
          </p:cNvPr>
          <p:cNvSpPr txBox="1"/>
          <p:nvPr/>
        </p:nvSpPr>
        <p:spPr>
          <a:xfrm>
            <a:off x="3276333" y="1633385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4A172C-4F1D-CD45-A06C-77148C56B4A6}"/>
              </a:ext>
            </a:extLst>
          </p:cNvPr>
          <p:cNvSpPr txBox="1"/>
          <p:nvPr/>
        </p:nvSpPr>
        <p:spPr>
          <a:xfrm>
            <a:off x="2697631" y="49244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C383294-01AC-7240-B33B-4581ACA6E84C}"/>
              </a:ext>
            </a:extLst>
          </p:cNvPr>
          <p:cNvSpPr txBox="1"/>
          <p:nvPr/>
        </p:nvSpPr>
        <p:spPr>
          <a:xfrm>
            <a:off x="8335954" y="5315447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4A678B4-B05E-9743-A8F6-26C99490B76E}"/>
              </a:ext>
            </a:extLst>
          </p:cNvPr>
          <p:cNvSpPr txBox="1"/>
          <p:nvPr/>
        </p:nvSpPr>
        <p:spPr>
          <a:xfrm>
            <a:off x="5908622" y="55216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21C2FBE-AB64-FF4C-A679-5338568AE290}"/>
              </a:ext>
            </a:extLst>
          </p:cNvPr>
          <p:cNvSpPr txBox="1"/>
          <p:nvPr/>
        </p:nvSpPr>
        <p:spPr>
          <a:xfrm>
            <a:off x="9967874" y="2775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tutor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4BD22BA-2F1E-DB48-89E1-CBDACA3F1C12}"/>
              </a:ext>
            </a:extLst>
          </p:cNvPr>
          <p:cNvSpPr txBox="1"/>
          <p:nvPr/>
        </p:nvSpPr>
        <p:spPr>
          <a:xfrm>
            <a:off x="3457612" y="38944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4ACB0E-1831-FD4E-AA36-42905EBD42F8}"/>
              </a:ext>
            </a:extLst>
          </p:cNvPr>
          <p:cNvSpPr txBox="1"/>
          <p:nvPr/>
        </p:nvSpPr>
        <p:spPr>
          <a:xfrm>
            <a:off x="5169597" y="125797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E04894C-9894-114F-84FF-15E841B9F2FC}"/>
              </a:ext>
            </a:extLst>
          </p:cNvPr>
          <p:cNvSpPr txBox="1"/>
          <p:nvPr/>
        </p:nvSpPr>
        <p:spPr>
          <a:xfrm>
            <a:off x="3141916" y="315818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C6E6658-E4E8-0941-87A5-A67235FBD2C3}"/>
              </a:ext>
            </a:extLst>
          </p:cNvPr>
          <p:cNvSpPr txBox="1"/>
          <p:nvPr/>
        </p:nvSpPr>
        <p:spPr>
          <a:xfrm>
            <a:off x="7535735" y="439364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A50F09F-95CC-2145-80D3-A876B6BE58D9}"/>
              </a:ext>
            </a:extLst>
          </p:cNvPr>
          <p:cNvSpPr txBox="1"/>
          <p:nvPr/>
        </p:nvSpPr>
        <p:spPr>
          <a:xfrm>
            <a:off x="7059786" y="349737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presenter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552BF15-0250-E545-8ED2-A21173C6FEAF}"/>
              </a:ext>
            </a:extLst>
          </p:cNvPr>
          <p:cNvSpPr txBox="1"/>
          <p:nvPr/>
        </p:nvSpPr>
        <p:spPr>
          <a:xfrm>
            <a:off x="6920674" y="176341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7F66C9A-020F-0D4D-B457-C853BB33210C}"/>
              </a:ext>
            </a:extLst>
          </p:cNvPr>
          <p:cNvSpPr txBox="1"/>
          <p:nvPr/>
        </p:nvSpPr>
        <p:spPr>
          <a:xfrm>
            <a:off x="2120485" y="2260089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 Driver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9840B03-ABE9-4D43-849B-2045EDB94830}"/>
              </a:ext>
            </a:extLst>
          </p:cNvPr>
          <p:cNvSpPr txBox="1"/>
          <p:nvPr/>
        </p:nvSpPr>
        <p:spPr>
          <a:xfrm>
            <a:off x="9750219" y="518050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Crossword creator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8EE22AB-8625-3842-85AF-D54080A6800B}"/>
              </a:ext>
            </a:extLst>
          </p:cNvPr>
          <p:cNvSpPr txBox="1"/>
          <p:nvPr/>
        </p:nvSpPr>
        <p:spPr>
          <a:xfrm>
            <a:off x="9750219" y="136689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0AB8F16-D149-A64D-8DBF-EDA0443BA028}"/>
              </a:ext>
            </a:extLst>
          </p:cNvPr>
          <p:cNvSpPr txBox="1"/>
          <p:nvPr/>
        </p:nvSpPr>
        <p:spPr>
          <a:xfrm>
            <a:off x="1890914" y="438205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Plumber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B7FD2B1-5A22-4D46-9346-5D659EA04B4D}"/>
              </a:ext>
            </a:extLst>
          </p:cNvPr>
          <p:cNvSpPr txBox="1"/>
          <p:nvPr/>
        </p:nvSpPr>
        <p:spPr>
          <a:xfrm>
            <a:off x="3618970" y="565799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Carpenter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96ECA82-6015-1647-BEBF-DFD5133F223E}"/>
              </a:ext>
            </a:extLst>
          </p:cNvPr>
          <p:cNvSpPr txBox="1"/>
          <p:nvPr/>
        </p:nvSpPr>
        <p:spPr>
          <a:xfrm>
            <a:off x="1105364" y="5495581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Driver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E07DE9A-1E24-A843-9418-7AABDA7DEE7D}"/>
              </a:ext>
            </a:extLst>
          </p:cNvPr>
          <p:cNvSpPr txBox="1"/>
          <p:nvPr/>
        </p:nvSpPr>
        <p:spPr>
          <a:xfrm>
            <a:off x="4484998" y="24095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maker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433B3B-3EA3-BB49-AE0B-0595BF5D4337}"/>
              </a:ext>
            </a:extLst>
          </p:cNvPr>
          <p:cNvSpPr txBox="1"/>
          <p:nvPr/>
        </p:nvSpPr>
        <p:spPr>
          <a:xfrm>
            <a:off x="8909182" y="342781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Geographer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059E6CE-F653-9C49-A742-FBE12A940288}"/>
              </a:ext>
            </a:extLst>
          </p:cNvPr>
          <p:cNvSpPr txBox="1"/>
          <p:nvPr/>
        </p:nvSpPr>
        <p:spPr>
          <a:xfrm>
            <a:off x="6003017" y="473973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E7E5B8C-07F5-154D-BDC6-DBDDB38D399D}"/>
              </a:ext>
            </a:extLst>
          </p:cNvPr>
          <p:cNvSpPr txBox="1"/>
          <p:nvPr/>
        </p:nvSpPr>
        <p:spPr>
          <a:xfrm>
            <a:off x="7622618" y="589096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Journalist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3F0FC85-B209-7145-BFBB-07FC65A61FEB}"/>
              </a:ext>
            </a:extLst>
          </p:cNvPr>
          <p:cNvSpPr txBox="1"/>
          <p:nvPr/>
        </p:nvSpPr>
        <p:spPr>
          <a:xfrm>
            <a:off x="1388377" y="134654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</a:p>
        </p:txBody>
      </p:sp>
      <p:pic>
        <p:nvPicPr>
          <p:cNvPr id="3" name="Google Shape;98;p45">
            <a:extLst>
              <a:ext uri="{FF2B5EF4-FFF2-40B4-BE49-F238E27FC236}">
                <a16:creationId xmlns:a16="http://schemas.microsoft.com/office/drawing/2014/main" id="{9891DC27-94A1-E4EE-BE53-F91B99A2CD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129522"/>
            <a:ext cx="3380772" cy="73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5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08/10/2024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23">
            <a:extLst>
              <a:ext uri="{FF2B5EF4-FFF2-40B4-BE49-F238E27FC236}">
                <a16:creationId xmlns:a16="http://schemas.microsoft.com/office/drawing/2014/main" id="{35FFD8C9-FC87-1A45-9EC8-1D416E06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www.cforlp.org.uk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33F48F-7460-5E44-BB00-8F8D49142970}"/>
              </a:ext>
            </a:extLst>
          </p:cNvPr>
          <p:cNvSpPr txBox="1">
            <a:spLocks/>
          </p:cNvSpPr>
          <p:nvPr/>
        </p:nvSpPr>
        <p:spPr>
          <a:xfrm>
            <a:off x="1195839" y="95059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uses this?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BA0FBA-75C9-134D-A8AC-361776FFD0FB}"/>
              </a:ext>
            </a:extLst>
          </p:cNvPr>
          <p:cNvSpPr txBox="1"/>
          <p:nvPr/>
        </p:nvSpPr>
        <p:spPr>
          <a:xfrm>
            <a:off x="1770464" y="2301013"/>
            <a:ext cx="328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Computer.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51B6E5-FE9D-DC48-91A6-708B8A4D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7987">
            <a:off x="4877898" y="1895920"/>
            <a:ext cx="2846864" cy="4110103"/>
          </a:xfrm>
          <a:prstGeom prst="rect">
            <a:avLst/>
          </a:prstGeom>
        </p:spPr>
      </p:pic>
      <p:pic>
        <p:nvPicPr>
          <p:cNvPr id="3" name="Google Shape;98;p45">
            <a:extLst>
              <a:ext uri="{FF2B5EF4-FFF2-40B4-BE49-F238E27FC236}">
                <a16:creationId xmlns:a16="http://schemas.microsoft.com/office/drawing/2014/main" id="{0DC94A9E-8DC2-459C-085B-EE066DBCE3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129522"/>
            <a:ext cx="3380772" cy="73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76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08/10/2024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23">
            <a:extLst>
              <a:ext uri="{FF2B5EF4-FFF2-40B4-BE49-F238E27FC236}">
                <a16:creationId xmlns:a16="http://schemas.microsoft.com/office/drawing/2014/main" id="{35FFD8C9-FC87-1A45-9EC8-1D416E06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www.cforlp.org.uk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33F48F-7460-5E44-BB00-8F8D49142970}"/>
              </a:ext>
            </a:extLst>
          </p:cNvPr>
          <p:cNvSpPr txBox="1">
            <a:spLocks/>
          </p:cNvSpPr>
          <p:nvPr/>
        </p:nvSpPr>
        <p:spPr>
          <a:xfrm>
            <a:off x="1195839" y="95059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uses this?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21FED5-69CE-D242-BB23-F2C69710E8E1}"/>
              </a:ext>
            </a:extLst>
          </p:cNvPr>
          <p:cNvSpPr txBox="1"/>
          <p:nvPr/>
        </p:nvSpPr>
        <p:spPr>
          <a:xfrm>
            <a:off x="1195839" y="1066969"/>
            <a:ext cx="1362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0BB11-BBF2-784E-A7B9-A78C9AD0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39" y="4301144"/>
            <a:ext cx="4318000" cy="215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93C37-6BA2-6546-B210-DE48BBFE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39" y="1679141"/>
            <a:ext cx="3725057" cy="2483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82AE2-5FC0-724C-9C61-A52A629C4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331" y="519294"/>
            <a:ext cx="4487396" cy="4487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2A6B0C-FAE9-DF44-ADDE-53FE7C459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4256009"/>
            <a:ext cx="3120653" cy="2082697"/>
          </a:xfrm>
          <a:prstGeom prst="rect">
            <a:avLst/>
          </a:prstGeom>
        </p:spPr>
      </p:pic>
      <p:pic>
        <p:nvPicPr>
          <p:cNvPr id="4" name="Google Shape;98;p45">
            <a:extLst>
              <a:ext uri="{FF2B5EF4-FFF2-40B4-BE49-F238E27FC236}">
                <a16:creationId xmlns:a16="http://schemas.microsoft.com/office/drawing/2014/main" id="{6F90FBCE-E67F-AE54-94B7-3E68B1501FA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10600" y="129522"/>
            <a:ext cx="3380772" cy="73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06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08/10/2024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23">
            <a:extLst>
              <a:ext uri="{FF2B5EF4-FFF2-40B4-BE49-F238E27FC236}">
                <a16:creationId xmlns:a16="http://schemas.microsoft.com/office/drawing/2014/main" id="{35FFD8C9-FC87-1A45-9EC8-1D416E06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www.cforlp.org.uk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33F48F-7460-5E44-BB00-8F8D49142970}"/>
              </a:ext>
            </a:extLst>
          </p:cNvPr>
          <p:cNvSpPr txBox="1">
            <a:spLocks/>
          </p:cNvSpPr>
          <p:nvPr/>
        </p:nvSpPr>
        <p:spPr>
          <a:xfrm>
            <a:off x="1195839" y="95059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uses this?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89398-0C54-8C49-8E55-5ECF09173B18}"/>
              </a:ext>
            </a:extLst>
          </p:cNvPr>
          <p:cNvSpPr txBox="1"/>
          <p:nvPr/>
        </p:nvSpPr>
        <p:spPr>
          <a:xfrm>
            <a:off x="1394750" y="1336636"/>
            <a:ext cx="2068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Toolbox.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3CF154-AF35-3E49-A843-8759725D5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1401" y="934788"/>
            <a:ext cx="5790017" cy="5307516"/>
          </a:xfrm>
          <a:prstGeom prst="rect">
            <a:avLst/>
          </a:prstGeom>
        </p:spPr>
      </p:pic>
      <p:pic>
        <p:nvPicPr>
          <p:cNvPr id="3" name="Google Shape;98;p45">
            <a:extLst>
              <a:ext uri="{FF2B5EF4-FFF2-40B4-BE49-F238E27FC236}">
                <a16:creationId xmlns:a16="http://schemas.microsoft.com/office/drawing/2014/main" id="{9FA2EC67-39AF-9F8C-F39F-FA2A82DADB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129522"/>
            <a:ext cx="3380772" cy="73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84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08/10/2024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23">
            <a:extLst>
              <a:ext uri="{FF2B5EF4-FFF2-40B4-BE49-F238E27FC236}">
                <a16:creationId xmlns:a16="http://schemas.microsoft.com/office/drawing/2014/main" id="{35FFD8C9-FC87-1A45-9EC8-1D416E06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www.cforlp.org.uk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33F48F-7460-5E44-BB00-8F8D49142970}"/>
              </a:ext>
            </a:extLst>
          </p:cNvPr>
          <p:cNvSpPr txBox="1">
            <a:spLocks/>
          </p:cNvSpPr>
          <p:nvPr/>
        </p:nvSpPr>
        <p:spPr>
          <a:xfrm>
            <a:off x="1195839" y="95059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uses this?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2C231E-58E5-B34A-B79E-1456889D67FD}"/>
              </a:ext>
            </a:extLst>
          </p:cNvPr>
          <p:cNvSpPr txBox="1"/>
          <p:nvPr/>
        </p:nvSpPr>
        <p:spPr>
          <a:xfrm>
            <a:off x="1195839" y="1221546"/>
            <a:ext cx="3167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tape measure.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3F9012-56D8-794B-84D7-D4A22A01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99" y="1068760"/>
            <a:ext cx="5697946" cy="5144300"/>
          </a:xfrm>
          <a:prstGeom prst="rect">
            <a:avLst/>
          </a:prstGeom>
        </p:spPr>
      </p:pic>
      <p:pic>
        <p:nvPicPr>
          <p:cNvPr id="3" name="Google Shape;98;p45">
            <a:extLst>
              <a:ext uri="{FF2B5EF4-FFF2-40B4-BE49-F238E27FC236}">
                <a16:creationId xmlns:a16="http://schemas.microsoft.com/office/drawing/2014/main" id="{835015CB-9616-5272-B503-D97FB4F57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129522"/>
            <a:ext cx="3380772" cy="73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24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08/10/2024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23">
            <a:extLst>
              <a:ext uri="{FF2B5EF4-FFF2-40B4-BE49-F238E27FC236}">
                <a16:creationId xmlns:a16="http://schemas.microsoft.com/office/drawing/2014/main" id="{35FFD8C9-FC87-1A45-9EC8-1D416E06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www.cforlp.org.uk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33F48F-7460-5E44-BB00-8F8D49142970}"/>
              </a:ext>
            </a:extLst>
          </p:cNvPr>
          <p:cNvSpPr txBox="1">
            <a:spLocks/>
          </p:cNvSpPr>
          <p:nvPr/>
        </p:nvSpPr>
        <p:spPr>
          <a:xfrm>
            <a:off x="1195839" y="95059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uses this?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18DBCE-6D97-0241-9EF0-F48CEED8EDBC}"/>
              </a:ext>
            </a:extLst>
          </p:cNvPr>
          <p:cNvSpPr txBox="1"/>
          <p:nvPr/>
        </p:nvSpPr>
        <p:spPr>
          <a:xfrm>
            <a:off x="1295190" y="1173845"/>
            <a:ext cx="397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PICTURE / OBJECT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21412D-07A9-CB44-AA9B-3F2A87C03ACD}"/>
              </a:ext>
            </a:extLst>
          </p:cNvPr>
          <p:cNvSpPr txBox="1"/>
          <p:nvPr/>
        </p:nvSpPr>
        <p:spPr>
          <a:xfrm>
            <a:off x="3725694" y="1961784"/>
            <a:ext cx="5623977" cy="31700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?</a:t>
            </a:r>
          </a:p>
        </p:txBody>
      </p:sp>
      <p:pic>
        <p:nvPicPr>
          <p:cNvPr id="3" name="Google Shape;98;p45">
            <a:extLst>
              <a:ext uri="{FF2B5EF4-FFF2-40B4-BE49-F238E27FC236}">
                <a16:creationId xmlns:a16="http://schemas.microsoft.com/office/drawing/2014/main" id="{06A3F1A4-8242-7548-B7ED-F79AB563F2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00" y="129522"/>
            <a:ext cx="3380772" cy="73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68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08/10/2024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23">
            <a:extLst>
              <a:ext uri="{FF2B5EF4-FFF2-40B4-BE49-F238E27FC236}">
                <a16:creationId xmlns:a16="http://schemas.microsoft.com/office/drawing/2014/main" id="{35FFD8C9-FC87-1A45-9EC8-1D416E06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www.cforlp.org.uk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33F48F-7460-5E44-BB00-8F8D49142970}"/>
              </a:ext>
            </a:extLst>
          </p:cNvPr>
          <p:cNvSpPr txBox="1">
            <a:spLocks/>
          </p:cNvSpPr>
          <p:nvPr/>
        </p:nvSpPr>
        <p:spPr>
          <a:xfrm>
            <a:off x="1195839" y="95059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uses this?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18DBCE-6D97-0241-9EF0-F48CEED8EDBC}"/>
              </a:ext>
            </a:extLst>
          </p:cNvPr>
          <p:cNvSpPr txBox="1"/>
          <p:nvPr/>
        </p:nvSpPr>
        <p:spPr>
          <a:xfrm>
            <a:off x="1295190" y="1173845"/>
            <a:ext cx="397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PICTURE / OBJECT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21412D-07A9-CB44-AA9B-3F2A87C03ACD}"/>
              </a:ext>
            </a:extLst>
          </p:cNvPr>
          <p:cNvSpPr txBox="1"/>
          <p:nvPr/>
        </p:nvSpPr>
        <p:spPr>
          <a:xfrm>
            <a:off x="3725694" y="1961784"/>
            <a:ext cx="5623977" cy="31700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?</a:t>
            </a:r>
          </a:p>
        </p:txBody>
      </p:sp>
      <p:pic>
        <p:nvPicPr>
          <p:cNvPr id="3" name="Google Shape;98;p45">
            <a:extLst>
              <a:ext uri="{FF2B5EF4-FFF2-40B4-BE49-F238E27FC236}">
                <a16:creationId xmlns:a16="http://schemas.microsoft.com/office/drawing/2014/main" id="{51C26807-2EC2-57E8-3851-7B198D86B9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00" y="129522"/>
            <a:ext cx="3380772" cy="73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9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7fd58-bcf8-457a-9eef-035eb128e379">
      <Terms xmlns="http://schemas.microsoft.com/office/infopath/2007/PartnerControls"/>
    </lcf76f155ced4ddcb4097134ff3c332f>
    <TaxCatchAll xmlns="a1045fd5-da14-4929-a53d-769bde7693a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0625A4ECB044829439499948840F" ma:contentTypeVersion="15" ma:contentTypeDescription="Create a new document." ma:contentTypeScope="" ma:versionID="98d66974d0a9c586af6f8ebbff532793">
  <xsd:schema xmlns:xsd="http://www.w3.org/2001/XMLSchema" xmlns:xs="http://www.w3.org/2001/XMLSchema" xmlns:p="http://schemas.microsoft.com/office/2006/metadata/properties" xmlns:ns2="a7c7fd58-bcf8-457a-9eef-035eb128e379" xmlns:ns3="a1045fd5-da14-4929-a53d-769bde7693a7" targetNamespace="http://schemas.microsoft.com/office/2006/metadata/properties" ma:root="true" ma:fieldsID="bf95cbee28312a4803fe0d513bc17856" ns2:_="" ns3:_="">
    <xsd:import namespace="a7c7fd58-bcf8-457a-9eef-035eb128e379"/>
    <xsd:import namespace="a1045fd5-da14-4929-a53d-769bde769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7fd58-bcf8-457a-9eef-035eb128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cc2da29-7606-4d49-8b72-13e118f1d7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45fd5-da14-4929-a53d-769bde7693a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9424162-76b6-4836-bea4-80bdcfa0f9db}" ma:internalName="TaxCatchAll" ma:showField="CatchAllData" ma:web="a1045fd5-da14-4929-a53d-769bde769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C8A8B-58F0-40AB-8F0B-9E4D97F38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D25BBC-538D-48A4-937C-610C615D0474}">
  <ds:schemaRefs>
    <ds:schemaRef ds:uri="http://schemas.microsoft.com/office/2006/metadata/properties"/>
    <ds:schemaRef ds:uri="http://schemas.microsoft.com/office/infopath/2007/PartnerControls"/>
    <ds:schemaRef ds:uri="a7c7fd58-bcf8-457a-9eef-035eb128e379"/>
    <ds:schemaRef ds:uri="a1045fd5-da14-4929-a53d-769bde7693a7"/>
  </ds:schemaRefs>
</ds:datastoreItem>
</file>

<file path=customXml/itemProps3.xml><?xml version="1.0" encoding="utf-8"?>
<ds:datastoreItem xmlns:ds="http://schemas.openxmlformats.org/officeDocument/2006/customXml" ds:itemID="{4BFF6C96-98A7-4D99-A1FA-21ECEE65B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7fd58-bcf8-457a-9eef-035eb128e379"/>
    <ds:schemaRef ds:uri="a1045fd5-da14-4929-a53d-769bde769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4105</TotalTime>
  <Words>166</Words>
  <Application>Microsoft Macintosh PowerPoint</Application>
  <PresentationFormat>Widescreen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Watson</dc:creator>
  <cp:lastModifiedBy>Hazel Duhy</cp:lastModifiedBy>
  <cp:revision>124</cp:revision>
  <dcterms:created xsi:type="dcterms:W3CDTF">2021-06-03T18:44:04Z</dcterms:created>
  <dcterms:modified xsi:type="dcterms:W3CDTF">2024-10-08T13:50:19Z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0x01010076310625A4ECB044829439499948840F</vt:lpwstr>
  </property>
  <property fmtid="{D5CDD505-2E9C-101B-9397-08002B2CF9AE}" pid="3" name="MediaServiceImageTags">
    <vt:lpwstr/>
  </property>
</Properties>
</file>